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273" r:id="rId6"/>
    <p:sldId id="269" r:id="rId7"/>
    <p:sldId id="271" r:id="rId8"/>
    <p:sldId id="272" r:id="rId9"/>
    <p:sldId id="277" r:id="rId10"/>
    <p:sldId id="275" r:id="rId11"/>
    <p:sldId id="278" r:id="rId12"/>
    <p:sldId id="286" r:id="rId13"/>
    <p:sldId id="287" r:id="rId14"/>
    <p:sldId id="288" r:id="rId15"/>
    <p:sldId id="289"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41AE0F-5A05-2AAA-FD53-FB9ED05CEAE4}" name="Lloyd Meredith" initials="LM" userId="S::Lloyd.Jones@iam.org.uk::5322acd5-355f-4906-bd6e-94eb20c3fe33" providerId="AD"/>
  <p188:author id="{09BE0228-1D74-5D52-9AB6-27BB003C0A8E}" name="Helen Doran" initials="HD" userId="S::helen.doran@iam.org.uk::2910400b-c52f-4faa-bd50-abeacc61484b" providerId="AD"/>
  <p188:author id="{5469883C-A37A-E160-90F6-E6B4B69E5344}" name="Rebecca Ashton" initials="RA" userId="b6332775da1ed848" providerId="Windows Live"/>
  <p188:author id="{95582667-6102-27E7-ED8E-01A166EB4B6B}" name="Guest User" initials="GU" userId="Guest User" providerId="Windows Live"/>
  <p188:author id="{07145879-CEA8-03D6-A182-F75863E58D2E}" name="Helen Doran" initials="HD" userId="S::Helen.Doran@iam.org.uk::2910400b-c52f-4faa-bd50-abeacc6148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3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B91FE5-2FE9-8A18-929F-82C7D561DD0C}" v="484" dt="2025-05-16T08:18:41.696"/>
    <p1510:client id="{B80AFF51-8410-BA00-FE38-7EDD65D5EFC3}" v="5113" dt="2025-05-14T15:22:00.344"/>
    <p1510:client id="{FAE703E8-C355-5188-D45E-057E74B516DF}" v="451" dt="2025-05-14T08:51:41.85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1"/>
    <p:restoredTop sz="96327"/>
  </p:normalViewPr>
  <p:slideViewPr>
    <p:cSldViewPr snapToGrid="0">
      <p:cViewPr varScale="1">
        <p:scale>
          <a:sx n="111" d="100"/>
          <a:sy n="111" d="100"/>
        </p:scale>
        <p:origin x="4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D707C-3A27-7A4F-BE3B-E9D52FB82D9D}"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F9907-942B-E14F-B286-7126168DAD47}" type="slidenum">
              <a:rPr lang="en-US" smtClean="0"/>
              <a:t>‹#›</a:t>
            </a:fld>
            <a:endParaRPr lang="en-US"/>
          </a:p>
        </p:txBody>
      </p:sp>
    </p:spTree>
    <p:extLst>
      <p:ext uri="{BB962C8B-B14F-4D97-AF65-F5344CB8AC3E}">
        <p14:creationId xmlns:p14="http://schemas.microsoft.com/office/powerpoint/2010/main" val="11684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2F9907-942B-E14F-B286-7126168DAD47}" type="slidenum">
              <a:rPr lang="en-US" smtClean="0"/>
              <a:t>3</a:t>
            </a:fld>
            <a:endParaRPr lang="en-US"/>
          </a:p>
        </p:txBody>
      </p:sp>
    </p:spTree>
    <p:extLst>
      <p:ext uri="{BB962C8B-B14F-4D97-AF65-F5344CB8AC3E}">
        <p14:creationId xmlns:p14="http://schemas.microsoft.com/office/powerpoint/2010/main" val="138865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876E8-F6F7-82E3-0783-34251C21CE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DFEA8B-9294-7F47-A1ED-FBD3631AC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276F87-5916-2CC2-DF9F-3019383792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E883AA0-D4CF-AADE-E3D7-755D4D7E49FB}"/>
              </a:ext>
            </a:extLst>
          </p:cNvPr>
          <p:cNvSpPr>
            <a:spLocks noGrp="1"/>
          </p:cNvSpPr>
          <p:nvPr>
            <p:ph type="sldNum" sz="quarter" idx="5"/>
          </p:nvPr>
        </p:nvSpPr>
        <p:spPr/>
        <p:txBody>
          <a:bodyPr/>
          <a:lstStyle/>
          <a:p>
            <a:fld id="{622F9907-942B-E14F-B286-7126168DAD47}" type="slidenum">
              <a:rPr lang="en-US" smtClean="0"/>
              <a:t>10</a:t>
            </a:fld>
            <a:endParaRPr lang="en-US"/>
          </a:p>
        </p:txBody>
      </p:sp>
    </p:spTree>
    <p:extLst>
      <p:ext uri="{BB962C8B-B14F-4D97-AF65-F5344CB8AC3E}">
        <p14:creationId xmlns:p14="http://schemas.microsoft.com/office/powerpoint/2010/main" val="169187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7C484-6569-84BD-6D52-F2503D5948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BEAF8D-3B46-CB24-A698-353687BFF7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B1287F-7DFD-A3C8-63C7-EB85CC0E33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B97C97-D25B-435E-1EFF-ECAD888D9106}"/>
              </a:ext>
            </a:extLst>
          </p:cNvPr>
          <p:cNvSpPr>
            <a:spLocks noGrp="1"/>
          </p:cNvSpPr>
          <p:nvPr>
            <p:ph type="sldNum" sz="quarter" idx="5"/>
          </p:nvPr>
        </p:nvSpPr>
        <p:spPr/>
        <p:txBody>
          <a:bodyPr/>
          <a:lstStyle/>
          <a:p>
            <a:fld id="{622F9907-942B-E14F-B286-7126168DAD47}" type="slidenum">
              <a:rPr lang="en-US" smtClean="0"/>
              <a:t>12</a:t>
            </a:fld>
            <a:endParaRPr lang="en-US"/>
          </a:p>
        </p:txBody>
      </p:sp>
    </p:spTree>
    <p:extLst>
      <p:ext uri="{BB962C8B-B14F-4D97-AF65-F5344CB8AC3E}">
        <p14:creationId xmlns:p14="http://schemas.microsoft.com/office/powerpoint/2010/main" val="3121173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2.png"/><Relationship Id="rId4" Type="http://schemas.openxmlformats.org/officeDocument/2006/relationships/image" Target="../media/image17.png"/><Relationship Id="rId9"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19.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0.png"/></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4" name="Picture 13" descr="A blue background with white dots&#10;&#10;Description automatically generated with medium confidence">
            <a:extLst>
              <a:ext uri="{FF2B5EF4-FFF2-40B4-BE49-F238E27FC236}">
                <a16:creationId xmlns:a16="http://schemas.microsoft.com/office/drawing/2014/main" id="{61B80DEA-ACEA-122E-6AA2-1B689AB0E212}"/>
              </a:ext>
            </a:extLst>
          </p:cNvPr>
          <p:cNvPicPr>
            <a:picLocks noChangeAspect="1"/>
          </p:cNvPicPr>
          <p:nvPr userDrawn="1"/>
        </p:nvPicPr>
        <p:blipFill>
          <a:blip r:embed="rId2"/>
          <a:stretch>
            <a:fillRect/>
          </a:stretch>
        </p:blipFill>
        <p:spPr>
          <a:xfrm>
            <a:off x="1" y="0"/>
            <a:ext cx="12192000" cy="6896099"/>
          </a:xfrm>
          <a:prstGeom prst="rect">
            <a:avLst/>
          </a:prstGeom>
        </p:spPr>
      </p:pic>
      <p:pic>
        <p:nvPicPr>
          <p:cNvPr id="13" name="Picture 12" descr="A black and white background&#10;&#10;Description automatically generated">
            <a:extLst>
              <a:ext uri="{FF2B5EF4-FFF2-40B4-BE49-F238E27FC236}">
                <a16:creationId xmlns:a16="http://schemas.microsoft.com/office/drawing/2014/main" id="{0522781D-F007-4E63-A41E-7D096AB677CB}"/>
              </a:ext>
            </a:extLst>
          </p:cNvPr>
          <p:cNvPicPr>
            <a:picLocks noChangeAspect="1"/>
          </p:cNvPicPr>
          <p:nvPr userDrawn="1"/>
        </p:nvPicPr>
        <p:blipFill>
          <a:blip r:embed="rId3"/>
          <a:stretch>
            <a:fillRect/>
          </a:stretch>
        </p:blipFill>
        <p:spPr>
          <a:xfrm flipH="1" flipV="1">
            <a:off x="6499588" y="-1"/>
            <a:ext cx="5692411" cy="2526734"/>
          </a:xfrm>
          <a:prstGeom prst="rect">
            <a:avLst/>
          </a:prstGeom>
        </p:spPr>
      </p:pic>
      <p:sp>
        <p:nvSpPr>
          <p:cNvPr id="2" name="Title 1">
            <a:extLst>
              <a:ext uri="{FF2B5EF4-FFF2-40B4-BE49-F238E27FC236}">
                <a16:creationId xmlns:a16="http://schemas.microsoft.com/office/drawing/2014/main" id="{6527F843-6068-BFE8-DE80-974F0628F684}"/>
              </a:ext>
            </a:extLst>
          </p:cNvPr>
          <p:cNvSpPr>
            <a:spLocks noGrp="1"/>
          </p:cNvSpPr>
          <p:nvPr>
            <p:ph type="ctrTitle"/>
          </p:nvPr>
        </p:nvSpPr>
        <p:spPr>
          <a:xfrm>
            <a:off x="1524000" y="3025864"/>
            <a:ext cx="9144000" cy="981327"/>
          </a:xfrm>
        </p:spPr>
        <p:txBody>
          <a:bodyPr anchor="b">
            <a:normAutofit/>
          </a:bodyPr>
          <a:lstStyle>
            <a:lvl1pPr algn="ctr">
              <a:defRPr sz="5400" b="1">
                <a:solidFill>
                  <a:schemeClr val="accent1"/>
                </a:solidFill>
                <a:latin typeface="Titillium Web"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A57627E-3856-33C1-2154-FBC368EFD7B5}"/>
              </a:ext>
            </a:extLst>
          </p:cNvPr>
          <p:cNvSpPr>
            <a:spLocks noGrp="1"/>
          </p:cNvSpPr>
          <p:nvPr>
            <p:ph type="subTitle" idx="1"/>
          </p:nvPr>
        </p:nvSpPr>
        <p:spPr>
          <a:xfrm>
            <a:off x="1524000" y="2545783"/>
            <a:ext cx="9144000" cy="553620"/>
          </a:xfrm>
        </p:spPr>
        <p:txBody>
          <a:bodyPr/>
          <a:lstStyle>
            <a:lvl1pPr marL="0" indent="0" algn="ctr">
              <a:buNone/>
              <a:defRPr sz="2400">
                <a:solidFill>
                  <a:schemeClr val="bg1"/>
                </a:solidFill>
                <a:latin typeface="Titillium Web"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761E0C57-154D-4224-9914-5F5E39741A6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260B6F81-C4A1-B9DD-C0B5-43FF4AC29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4AC38-0792-3D80-3C5D-ACE3EC8A6A6E}"/>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10" name="Picture 9">
            <a:extLst>
              <a:ext uri="{FF2B5EF4-FFF2-40B4-BE49-F238E27FC236}">
                <a16:creationId xmlns:a16="http://schemas.microsoft.com/office/drawing/2014/main" id="{77FAB3AB-2691-F7B4-34E4-7C7CD37463F5}"/>
              </a:ext>
            </a:extLst>
          </p:cNvPr>
          <p:cNvPicPr>
            <a:picLocks noChangeAspect="1"/>
          </p:cNvPicPr>
          <p:nvPr userDrawn="1"/>
        </p:nvPicPr>
        <p:blipFill>
          <a:blip r:embed="rId4"/>
          <a:srcRect/>
          <a:stretch/>
        </p:blipFill>
        <p:spPr>
          <a:xfrm>
            <a:off x="10550931" y="389985"/>
            <a:ext cx="1189727" cy="732378"/>
          </a:xfrm>
          <a:prstGeom prst="rect">
            <a:avLst/>
          </a:prstGeom>
        </p:spPr>
      </p:pic>
      <p:pic>
        <p:nvPicPr>
          <p:cNvPr id="8" name="Picture 7" descr="A black and blue background&#10;&#10;Description automatically generated">
            <a:extLst>
              <a:ext uri="{FF2B5EF4-FFF2-40B4-BE49-F238E27FC236}">
                <a16:creationId xmlns:a16="http://schemas.microsoft.com/office/drawing/2014/main" id="{ED56149E-6900-E8DC-916F-C8059862900F}"/>
              </a:ext>
            </a:extLst>
          </p:cNvPr>
          <p:cNvPicPr>
            <a:picLocks noChangeAspect="1"/>
          </p:cNvPicPr>
          <p:nvPr userDrawn="1"/>
        </p:nvPicPr>
        <p:blipFill>
          <a:blip r:embed="rId5"/>
          <a:stretch>
            <a:fillRect/>
          </a:stretch>
        </p:blipFill>
        <p:spPr>
          <a:xfrm flipH="1" flipV="1">
            <a:off x="0" y="5540720"/>
            <a:ext cx="3737821" cy="1374428"/>
          </a:xfrm>
          <a:prstGeom prst="rect">
            <a:avLst/>
          </a:prstGeom>
        </p:spPr>
      </p:pic>
    </p:spTree>
    <p:extLst>
      <p:ext uri="{BB962C8B-B14F-4D97-AF65-F5344CB8AC3E}">
        <p14:creationId xmlns:p14="http://schemas.microsoft.com/office/powerpoint/2010/main" val="308290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_Editable Foot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cxnSp>
        <p:nvCxnSpPr>
          <p:cNvPr id="9" name="Straight Connector 8">
            <a:extLst>
              <a:ext uri="{FF2B5EF4-FFF2-40B4-BE49-F238E27FC236}">
                <a16:creationId xmlns:a16="http://schemas.microsoft.com/office/drawing/2014/main" id="{7F1425D7-D985-7F21-ABEE-EE73FC743F82}"/>
              </a:ext>
            </a:extLst>
          </p:cNvPr>
          <p:cNvCxnSpPr>
            <a:cxnSpLocks/>
          </p:cNvCxnSpPr>
          <p:nvPr userDrawn="1"/>
        </p:nvCxnSpPr>
        <p:spPr>
          <a:xfrm>
            <a:off x="916077" y="0"/>
            <a:ext cx="0" cy="4532998"/>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675D952-7808-5AA3-F96B-1A9A237B027F}"/>
              </a:ext>
            </a:extLst>
          </p:cNvPr>
          <p:cNvSpPr/>
          <p:nvPr userDrawn="1"/>
        </p:nvSpPr>
        <p:spPr>
          <a:xfrm>
            <a:off x="4824663" y="4532998"/>
            <a:ext cx="7367337" cy="236310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6337C0D-0531-9D02-AC3C-FEFDC02992E1}"/>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sp>
        <p:nvSpPr>
          <p:cNvPr id="19" name="Title 18">
            <a:extLst>
              <a:ext uri="{FF2B5EF4-FFF2-40B4-BE49-F238E27FC236}">
                <a16:creationId xmlns:a16="http://schemas.microsoft.com/office/drawing/2014/main" id="{6FB1A5C4-3BAD-B7C1-B2D2-6537B70DF3D6}"/>
              </a:ext>
            </a:extLst>
          </p:cNvPr>
          <p:cNvSpPr>
            <a:spLocks noGrp="1"/>
          </p:cNvSpPr>
          <p:nvPr>
            <p:ph type="title"/>
          </p:nvPr>
        </p:nvSpPr>
        <p:spPr>
          <a:xfrm>
            <a:off x="1364568" y="471457"/>
            <a:ext cx="9989231" cy="589933"/>
          </a:xfrm>
        </p:spPr>
        <p:txBody>
          <a:bodyPr/>
          <a:lstStyle>
            <a:lvl1pPr algn="l">
              <a:defRPr>
                <a:solidFill>
                  <a:srgbClr val="01B3E1"/>
                </a:solidFill>
              </a:defRPr>
            </a:lvl1pPr>
          </a:lstStyle>
          <a:p>
            <a:r>
              <a:rPr lang="en-GB" dirty="0"/>
              <a:t>Click to edit Master title style</a:t>
            </a:r>
            <a:endParaRPr lang="en-US" dirty="0"/>
          </a:p>
        </p:txBody>
      </p:sp>
      <p:sp>
        <p:nvSpPr>
          <p:cNvPr id="10" name="Oval 9">
            <a:extLst>
              <a:ext uri="{FF2B5EF4-FFF2-40B4-BE49-F238E27FC236}">
                <a16:creationId xmlns:a16="http://schemas.microsoft.com/office/drawing/2014/main" id="{1E63D5B7-CB3D-6B04-F4E4-DDE13498C5A6}"/>
              </a:ext>
            </a:extLst>
          </p:cNvPr>
          <p:cNvSpPr/>
          <p:nvPr userDrawn="1"/>
        </p:nvSpPr>
        <p:spPr>
          <a:xfrm>
            <a:off x="749692"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FEA76B2-46C1-E742-7D0A-B8FC08A65E9F}"/>
              </a:ext>
            </a:extLst>
          </p:cNvPr>
          <p:cNvSpPr/>
          <p:nvPr userDrawn="1"/>
        </p:nvSpPr>
        <p:spPr>
          <a:xfrm>
            <a:off x="749692" y="243888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3AA17A6-2437-4EC9-6C55-330706D372DA}"/>
              </a:ext>
            </a:extLst>
          </p:cNvPr>
          <p:cNvSpPr/>
          <p:nvPr userDrawn="1"/>
        </p:nvSpPr>
        <p:spPr>
          <a:xfrm>
            <a:off x="749692" y="299682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00737EB-5DAE-282C-75CC-1A8C3DAC03E5}"/>
              </a:ext>
            </a:extLst>
          </p:cNvPr>
          <p:cNvSpPr/>
          <p:nvPr userDrawn="1"/>
        </p:nvSpPr>
        <p:spPr>
          <a:xfrm>
            <a:off x="749692" y="3554761"/>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2">
            <a:extLst>
              <a:ext uri="{FF2B5EF4-FFF2-40B4-BE49-F238E27FC236}">
                <a16:creationId xmlns:a16="http://schemas.microsoft.com/office/drawing/2014/main" id="{383EC31C-F21F-AC79-705B-4E7EEDB1A93B}"/>
              </a:ext>
            </a:extLst>
          </p:cNvPr>
          <p:cNvSpPr>
            <a:spLocks noGrp="1"/>
          </p:cNvSpPr>
          <p:nvPr>
            <p:ph type="body" idx="14"/>
          </p:nvPr>
        </p:nvSpPr>
        <p:spPr>
          <a:xfrm>
            <a:off x="1380066" y="1086950"/>
            <a:ext cx="9989226" cy="688907"/>
          </a:xfrm>
        </p:spPr>
        <p:txBody>
          <a:bodyPr anchor="t" anchorCtr="0"/>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3" name="Text Placeholder 2">
            <a:extLst>
              <a:ext uri="{FF2B5EF4-FFF2-40B4-BE49-F238E27FC236}">
                <a16:creationId xmlns:a16="http://schemas.microsoft.com/office/drawing/2014/main" id="{646B9A8E-F384-4D56-8CC1-9DA0A55244A9}"/>
              </a:ext>
            </a:extLst>
          </p:cNvPr>
          <p:cNvSpPr>
            <a:spLocks noGrp="1"/>
          </p:cNvSpPr>
          <p:nvPr>
            <p:ph type="body" sz="quarter" idx="15"/>
          </p:nvPr>
        </p:nvSpPr>
        <p:spPr>
          <a:xfrm>
            <a:off x="1365250" y="1881188"/>
            <a:ext cx="10072688" cy="332527"/>
          </a:xfrm>
        </p:spPr>
        <p:txBody>
          <a:bodyPr>
            <a:normAutofit/>
          </a:bodyPr>
          <a:lstStyle>
            <a:lvl1pPr marL="0" indent="0">
              <a:buNone/>
              <a:defRPr sz="20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dirty="0"/>
              <a:t>Click to edit Master text styles</a:t>
            </a:r>
          </a:p>
        </p:txBody>
      </p:sp>
      <p:pic>
        <p:nvPicPr>
          <p:cNvPr id="8" name="Picture 7" descr="A black and white background&#10;&#10;Description automatically generated">
            <a:extLst>
              <a:ext uri="{FF2B5EF4-FFF2-40B4-BE49-F238E27FC236}">
                <a16:creationId xmlns:a16="http://schemas.microsoft.com/office/drawing/2014/main" id="{5A9CACEE-9CA8-1928-A617-531F252FDAAB}"/>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16" name="Picture 15">
            <a:extLst>
              <a:ext uri="{FF2B5EF4-FFF2-40B4-BE49-F238E27FC236}">
                <a16:creationId xmlns:a16="http://schemas.microsoft.com/office/drawing/2014/main" id="{25DB715D-8AD6-24BF-2EE4-00D45BCA3671}"/>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345334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_Editable Footer_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4" name="Rectangle 13">
            <a:extLst>
              <a:ext uri="{FF2B5EF4-FFF2-40B4-BE49-F238E27FC236}">
                <a16:creationId xmlns:a16="http://schemas.microsoft.com/office/drawing/2014/main" id="{C675D952-7808-5AA3-F96B-1A9A237B027F}"/>
              </a:ext>
            </a:extLst>
          </p:cNvPr>
          <p:cNvSpPr/>
          <p:nvPr userDrawn="1"/>
        </p:nvSpPr>
        <p:spPr>
          <a:xfrm flipH="1">
            <a:off x="0" y="5008098"/>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E6337C0D-0531-9D02-AC3C-FEFDC02992E1}"/>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cxnSp>
        <p:nvCxnSpPr>
          <p:cNvPr id="3" name="Straight Connector 2">
            <a:extLst>
              <a:ext uri="{FF2B5EF4-FFF2-40B4-BE49-F238E27FC236}">
                <a16:creationId xmlns:a16="http://schemas.microsoft.com/office/drawing/2014/main" id="{73596D39-67D7-1758-D330-53EC534CCB52}"/>
              </a:ext>
            </a:extLst>
          </p:cNvPr>
          <p:cNvCxnSpPr>
            <a:cxnSpLocks/>
          </p:cNvCxnSpPr>
          <p:nvPr userDrawn="1"/>
        </p:nvCxnSpPr>
        <p:spPr>
          <a:xfrm>
            <a:off x="916077" y="0"/>
            <a:ext cx="0" cy="5893904"/>
          </a:xfrm>
          <a:prstGeom prst="line">
            <a:avLst/>
          </a:prstGeom>
          <a:ln w="44450">
            <a:solidFill>
              <a:srgbClr val="01B3E1"/>
            </a:solidFill>
          </a:ln>
        </p:spPr>
        <p:style>
          <a:lnRef idx="1">
            <a:schemeClr val="accent1"/>
          </a:lnRef>
          <a:fillRef idx="0">
            <a:schemeClr val="accent1"/>
          </a:fillRef>
          <a:effectRef idx="0">
            <a:schemeClr val="accent1"/>
          </a:effectRef>
          <a:fontRef idx="minor">
            <a:schemeClr val="tx1"/>
          </a:fontRef>
        </p:style>
      </p:cxnSp>
      <p:sp>
        <p:nvSpPr>
          <p:cNvPr id="8" name="Title 18">
            <a:extLst>
              <a:ext uri="{FF2B5EF4-FFF2-40B4-BE49-F238E27FC236}">
                <a16:creationId xmlns:a16="http://schemas.microsoft.com/office/drawing/2014/main" id="{529B75F3-5CF8-0400-5381-1C2CF2AEEB98}"/>
              </a:ext>
            </a:extLst>
          </p:cNvPr>
          <p:cNvSpPr>
            <a:spLocks noGrp="1"/>
          </p:cNvSpPr>
          <p:nvPr>
            <p:ph type="title"/>
          </p:nvPr>
        </p:nvSpPr>
        <p:spPr>
          <a:xfrm>
            <a:off x="1364568" y="471457"/>
            <a:ext cx="9989231" cy="589933"/>
          </a:xfrm>
        </p:spPr>
        <p:txBody>
          <a:bodyPr/>
          <a:lstStyle>
            <a:lvl1pPr algn="l">
              <a:defRPr>
                <a:solidFill>
                  <a:srgbClr val="01B3E1"/>
                </a:solidFill>
              </a:defRPr>
            </a:lvl1pPr>
          </a:lstStyle>
          <a:p>
            <a:r>
              <a:rPr lang="en-GB" dirty="0"/>
              <a:t>Click to edit Master title style</a:t>
            </a:r>
            <a:endParaRPr lang="en-US" dirty="0"/>
          </a:p>
        </p:txBody>
      </p:sp>
      <p:sp>
        <p:nvSpPr>
          <p:cNvPr id="10" name="Oval 9">
            <a:extLst>
              <a:ext uri="{FF2B5EF4-FFF2-40B4-BE49-F238E27FC236}">
                <a16:creationId xmlns:a16="http://schemas.microsoft.com/office/drawing/2014/main" id="{B2A83AC5-C60F-DAE2-AF41-154ED3279828}"/>
              </a:ext>
            </a:extLst>
          </p:cNvPr>
          <p:cNvSpPr/>
          <p:nvPr userDrawn="1"/>
        </p:nvSpPr>
        <p:spPr>
          <a:xfrm>
            <a:off x="749692"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F14CB5A-FE30-BC88-7FE8-A7AFB13E41F5}"/>
              </a:ext>
            </a:extLst>
          </p:cNvPr>
          <p:cNvSpPr/>
          <p:nvPr userDrawn="1"/>
        </p:nvSpPr>
        <p:spPr>
          <a:xfrm>
            <a:off x="749692" y="243888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ECD4CD2-C52E-0B8C-038A-AAF905567EB9}"/>
              </a:ext>
            </a:extLst>
          </p:cNvPr>
          <p:cNvSpPr/>
          <p:nvPr userDrawn="1"/>
        </p:nvSpPr>
        <p:spPr>
          <a:xfrm>
            <a:off x="749692" y="299682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F7FC44D-05DB-3537-C76D-997DFA522FDE}"/>
              </a:ext>
            </a:extLst>
          </p:cNvPr>
          <p:cNvSpPr/>
          <p:nvPr userDrawn="1"/>
        </p:nvSpPr>
        <p:spPr>
          <a:xfrm>
            <a:off x="749692" y="3554761"/>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C46D15E2-5A6F-8506-2B95-D177807A1866}"/>
              </a:ext>
            </a:extLst>
          </p:cNvPr>
          <p:cNvSpPr>
            <a:spLocks noGrp="1"/>
          </p:cNvSpPr>
          <p:nvPr>
            <p:ph idx="1"/>
          </p:nvPr>
        </p:nvSpPr>
        <p:spPr>
          <a:xfrm>
            <a:off x="1364568" y="1860266"/>
            <a:ext cx="9989230" cy="2730252"/>
          </a:xfrm>
        </p:spPr>
        <p:txBody>
          <a:bodyPr numCol="1"/>
          <a:lstStyle>
            <a:lvl1pPr marL="0" indent="0" algn="l">
              <a:buNone/>
              <a:defRPr sz="3200">
                <a:solidFill>
                  <a:schemeClr val="bg1"/>
                </a:solidFill>
              </a:defRPr>
            </a:lvl1pPr>
            <a:lvl2pPr marL="457200" indent="0" algn="l">
              <a:buNone/>
              <a:defRPr sz="2800">
                <a:solidFill>
                  <a:schemeClr val="bg1"/>
                </a:solidFill>
              </a:defRPr>
            </a:lvl2pPr>
            <a:lvl3pPr marL="914400" indent="0" algn="l">
              <a:buNone/>
              <a:defRPr sz="2400">
                <a:solidFill>
                  <a:schemeClr val="bg1"/>
                </a:solidFill>
              </a:defRPr>
            </a:lvl3pPr>
            <a:lvl4pPr marL="1371600" indent="0" algn="l">
              <a:buNone/>
              <a:defRPr sz="2000">
                <a:solidFill>
                  <a:schemeClr val="bg1"/>
                </a:solidFill>
              </a:defRPr>
            </a:lvl4pPr>
            <a:lvl5pPr marL="1828800" indent="0" algn="l">
              <a:buNone/>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8" name="Text Placeholder 2">
            <a:extLst>
              <a:ext uri="{FF2B5EF4-FFF2-40B4-BE49-F238E27FC236}">
                <a16:creationId xmlns:a16="http://schemas.microsoft.com/office/drawing/2014/main" id="{B7E5325A-3F49-D685-721A-9606B3E1037E}"/>
              </a:ext>
            </a:extLst>
          </p:cNvPr>
          <p:cNvSpPr>
            <a:spLocks noGrp="1"/>
          </p:cNvSpPr>
          <p:nvPr>
            <p:ph type="body" idx="14"/>
          </p:nvPr>
        </p:nvSpPr>
        <p:spPr>
          <a:xfrm>
            <a:off x="1380066" y="1086950"/>
            <a:ext cx="9989226" cy="688907"/>
          </a:xfrm>
        </p:spPr>
        <p:txBody>
          <a:bodyPr anchor="t" anchorCtr="0"/>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pic>
        <p:nvPicPr>
          <p:cNvPr id="2" name="Picture 1" descr="A black and white background&#10;&#10;Description automatically generated">
            <a:extLst>
              <a:ext uri="{FF2B5EF4-FFF2-40B4-BE49-F238E27FC236}">
                <a16:creationId xmlns:a16="http://schemas.microsoft.com/office/drawing/2014/main" id="{0D147F4E-F5DE-C2BE-6500-D9D30CCC9FB9}"/>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9" name="Picture 8">
            <a:extLst>
              <a:ext uri="{FF2B5EF4-FFF2-40B4-BE49-F238E27FC236}">
                <a16:creationId xmlns:a16="http://schemas.microsoft.com/office/drawing/2014/main" id="{47EFD521-2DC7-6718-E5F2-76130E9CCBB6}"/>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19620149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hite BG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18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 BG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8" name="Picture 7" descr="A black and grey background&#10;&#10;Description automatically generated">
            <a:extLst>
              <a:ext uri="{FF2B5EF4-FFF2-40B4-BE49-F238E27FC236}">
                <a16:creationId xmlns:a16="http://schemas.microsoft.com/office/drawing/2014/main" id="{0C954574-9D1E-CA12-275D-8980D59F2194}"/>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9" name="Picture 8" descr="A white text on a black background&#10;&#10;Description automatically generated">
            <a:extLst>
              <a:ext uri="{FF2B5EF4-FFF2-40B4-BE49-F238E27FC236}">
                <a16:creationId xmlns:a16="http://schemas.microsoft.com/office/drawing/2014/main" id="{FBA88E33-CDA7-10BA-D48B-C6E755AA058B}"/>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1888561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 BG_Title &amp;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10515599" cy="4806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descr="A black and grey background&#10;&#10;Description automatically generated">
            <a:extLst>
              <a:ext uri="{FF2B5EF4-FFF2-40B4-BE49-F238E27FC236}">
                <a16:creationId xmlns:a16="http://schemas.microsoft.com/office/drawing/2014/main" id="{95AF6D35-FBAD-2BD2-2D3D-3B4BBA4D493F}"/>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2" name="Picture 11" descr="A white text on a black background&#10;&#10;Description automatically generated">
            <a:extLst>
              <a:ext uri="{FF2B5EF4-FFF2-40B4-BE49-F238E27FC236}">
                <a16:creationId xmlns:a16="http://schemas.microsoft.com/office/drawing/2014/main" id="{44499DA3-E8CC-91DF-0E4B-3E6C0B28003F}"/>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141889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 BG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4564F-3357-DB94-2EB2-3FAAA41A8E11}"/>
              </a:ext>
            </a:extLst>
          </p:cNvPr>
          <p:cNvSpPr>
            <a:spLocks noGrp="1"/>
          </p:cNvSpPr>
          <p:nvPr>
            <p:ph type="body" idx="1"/>
          </p:nvPr>
        </p:nvSpPr>
        <p:spPr>
          <a:xfrm>
            <a:off x="839788" y="125642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13446B-6212-01D7-1637-B0BEB813EB1F}"/>
              </a:ext>
            </a:extLst>
          </p:cNvPr>
          <p:cNvSpPr>
            <a:spLocks noGrp="1"/>
          </p:cNvSpPr>
          <p:nvPr>
            <p:ph sz="half" idx="2"/>
          </p:nvPr>
        </p:nvSpPr>
        <p:spPr>
          <a:xfrm>
            <a:off x="839788" y="2080337"/>
            <a:ext cx="5157787" cy="3996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ACA62F-C69A-44EA-B7D2-11D60A1AF935}"/>
              </a:ext>
            </a:extLst>
          </p:cNvPr>
          <p:cNvSpPr>
            <a:spLocks noGrp="1"/>
          </p:cNvSpPr>
          <p:nvPr>
            <p:ph type="body" sz="quarter" idx="3"/>
          </p:nvPr>
        </p:nvSpPr>
        <p:spPr>
          <a:xfrm>
            <a:off x="6172200" y="1256426"/>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371C79-4169-F18E-4CFB-C8EBF5D48949}"/>
              </a:ext>
            </a:extLst>
          </p:cNvPr>
          <p:cNvSpPr>
            <a:spLocks noGrp="1"/>
          </p:cNvSpPr>
          <p:nvPr>
            <p:ph sz="quarter" idx="4"/>
          </p:nvPr>
        </p:nvSpPr>
        <p:spPr>
          <a:xfrm>
            <a:off x="6172200" y="2080337"/>
            <a:ext cx="5183188" cy="39969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5F7705-C557-10C6-EBFB-DE224A0673F5}"/>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8" name="Footer Placeholder 7">
            <a:extLst>
              <a:ext uri="{FF2B5EF4-FFF2-40B4-BE49-F238E27FC236}">
                <a16:creationId xmlns:a16="http://schemas.microsoft.com/office/drawing/2014/main" id="{0E28E5E4-34D3-349E-37D4-7526BC7541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C09D42-3652-0304-2CCD-6D2A6D8547D5}"/>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13" name="Title 12">
            <a:extLst>
              <a:ext uri="{FF2B5EF4-FFF2-40B4-BE49-F238E27FC236}">
                <a16:creationId xmlns:a16="http://schemas.microsoft.com/office/drawing/2014/main" id="{6AE37B4D-3AFA-0609-03E5-D8D56652D7DA}"/>
              </a:ext>
            </a:extLst>
          </p:cNvPr>
          <p:cNvSpPr>
            <a:spLocks noGrp="1"/>
          </p:cNvSpPr>
          <p:nvPr>
            <p:ph type="title"/>
          </p:nvPr>
        </p:nvSpPr>
        <p:spPr/>
        <p:txBody>
          <a:bodyPr/>
          <a:lstStyle/>
          <a:p>
            <a:r>
              <a:rPr lang="en-GB"/>
              <a:t>Click to edit Master title style</a:t>
            </a:r>
            <a:endParaRPr lang="en-US"/>
          </a:p>
        </p:txBody>
      </p:sp>
      <p:pic>
        <p:nvPicPr>
          <p:cNvPr id="14" name="Picture 13" descr="A black and grey background&#10;&#10;Description automatically generated">
            <a:extLst>
              <a:ext uri="{FF2B5EF4-FFF2-40B4-BE49-F238E27FC236}">
                <a16:creationId xmlns:a16="http://schemas.microsoft.com/office/drawing/2014/main" id="{22BDBBEE-3729-F0F6-C126-57552659BC05}"/>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5" name="Picture 14" descr="A white text on a black background&#10;&#10;Description automatically generated">
            <a:extLst>
              <a:ext uri="{FF2B5EF4-FFF2-40B4-BE49-F238E27FC236}">
                <a16:creationId xmlns:a16="http://schemas.microsoft.com/office/drawing/2014/main" id="{D6489129-59AB-D051-EB72-B15986D056E9}"/>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1545274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hite BG_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11" name="Picture Placeholder 7">
            <a:extLst>
              <a:ext uri="{FF2B5EF4-FFF2-40B4-BE49-F238E27FC236}">
                <a16:creationId xmlns:a16="http://schemas.microsoft.com/office/drawing/2014/main" id="{7537951D-20ED-EB0B-6712-28E983F1584C}"/>
              </a:ext>
            </a:extLst>
          </p:cNvPr>
          <p:cNvSpPr>
            <a:spLocks noGrp="1"/>
          </p:cNvSpPr>
          <p:nvPr>
            <p:ph type="pic" sz="quarter" idx="15"/>
          </p:nvPr>
        </p:nvSpPr>
        <p:spPr>
          <a:xfrm>
            <a:off x="838201" y="1256503"/>
            <a:ext cx="10515600" cy="4806438"/>
          </a:xfrm>
        </p:spPr>
        <p:txBody>
          <a:bodyPr/>
          <a:lstStyle/>
          <a:p>
            <a:endParaRPr lang="en-US"/>
          </a:p>
        </p:txBody>
      </p:sp>
      <p:pic>
        <p:nvPicPr>
          <p:cNvPr id="8" name="Picture 7" descr="A black and grey background&#10;&#10;Description automatically generated">
            <a:extLst>
              <a:ext uri="{FF2B5EF4-FFF2-40B4-BE49-F238E27FC236}">
                <a16:creationId xmlns:a16="http://schemas.microsoft.com/office/drawing/2014/main" id="{3CE90058-C457-1644-3862-C9D0BF038614}"/>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9" name="Picture 8" descr="A white text on a black background&#10;&#10;Description automatically generated">
            <a:extLst>
              <a:ext uri="{FF2B5EF4-FFF2-40B4-BE49-F238E27FC236}">
                <a16:creationId xmlns:a16="http://schemas.microsoft.com/office/drawing/2014/main" id="{8A30FB0D-E9BA-3474-0135-EC2B468B4361}"/>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286811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 BG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8" name="Chart Placeholder 7">
            <a:extLst>
              <a:ext uri="{FF2B5EF4-FFF2-40B4-BE49-F238E27FC236}">
                <a16:creationId xmlns:a16="http://schemas.microsoft.com/office/drawing/2014/main" id="{AFA0C7F3-5F25-9160-CE5D-35CC45766CE7}"/>
              </a:ext>
            </a:extLst>
          </p:cNvPr>
          <p:cNvSpPr>
            <a:spLocks noGrp="1"/>
          </p:cNvSpPr>
          <p:nvPr>
            <p:ph type="chart" sz="quarter" idx="13"/>
          </p:nvPr>
        </p:nvSpPr>
        <p:spPr>
          <a:xfrm>
            <a:off x="838200" y="1256532"/>
            <a:ext cx="10515601" cy="4806132"/>
          </a:xfrm>
        </p:spPr>
        <p:txBody>
          <a:bodyPr/>
          <a:lstStyle/>
          <a:p>
            <a:endParaRPr lang="en-US" dirty="0"/>
          </a:p>
        </p:txBody>
      </p:sp>
      <p:pic>
        <p:nvPicPr>
          <p:cNvPr id="9" name="Picture 8" descr="A black and grey background&#10;&#10;Description automatically generated">
            <a:extLst>
              <a:ext uri="{FF2B5EF4-FFF2-40B4-BE49-F238E27FC236}">
                <a16:creationId xmlns:a16="http://schemas.microsoft.com/office/drawing/2014/main" id="{2B7B220A-439E-EB05-EB3A-6261438D5DC2}"/>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0" name="Picture 9" descr="A white text on a black background&#10;&#10;Description automatically generated">
            <a:extLst>
              <a:ext uri="{FF2B5EF4-FFF2-40B4-BE49-F238E27FC236}">
                <a16:creationId xmlns:a16="http://schemas.microsoft.com/office/drawing/2014/main" id="{F03A2C12-F65C-D4A7-FD8C-E44537EE2D38}"/>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398038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G_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Media Placeholder 8">
            <a:extLst>
              <a:ext uri="{FF2B5EF4-FFF2-40B4-BE49-F238E27FC236}">
                <a16:creationId xmlns:a16="http://schemas.microsoft.com/office/drawing/2014/main" id="{7ACBB8D0-C135-3E70-E894-469E7B51FBD3}"/>
              </a:ext>
            </a:extLst>
          </p:cNvPr>
          <p:cNvSpPr>
            <a:spLocks noGrp="1"/>
          </p:cNvSpPr>
          <p:nvPr>
            <p:ph type="media" sz="quarter" idx="14"/>
          </p:nvPr>
        </p:nvSpPr>
        <p:spPr>
          <a:xfrm>
            <a:off x="838200" y="1256532"/>
            <a:ext cx="10515600" cy="4806132"/>
          </a:xfrm>
        </p:spPr>
        <p:txBody>
          <a:bodyPr/>
          <a:lstStyle/>
          <a:p>
            <a:endParaRPr lang="en-US"/>
          </a:p>
        </p:txBody>
      </p:sp>
      <p:pic>
        <p:nvPicPr>
          <p:cNvPr id="8" name="Picture 7" descr="A black and grey background&#10;&#10;Description automatically generated">
            <a:extLst>
              <a:ext uri="{FF2B5EF4-FFF2-40B4-BE49-F238E27FC236}">
                <a16:creationId xmlns:a16="http://schemas.microsoft.com/office/drawing/2014/main" id="{FCECE288-A733-9F4D-3CE3-D26DFADFCEFF}"/>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0" name="Picture 9" descr="A white text on a black background&#10;&#10;Description automatically generated">
            <a:extLst>
              <a:ext uri="{FF2B5EF4-FFF2-40B4-BE49-F238E27FC236}">
                <a16:creationId xmlns:a16="http://schemas.microsoft.com/office/drawing/2014/main" id="{2B60658B-A211-55AF-8B69-51F4040A1780}"/>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38520926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_Tex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6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7">
            <a:extLst>
              <a:ext uri="{FF2B5EF4-FFF2-40B4-BE49-F238E27FC236}">
                <a16:creationId xmlns:a16="http://schemas.microsoft.com/office/drawing/2014/main" id="{7537951D-20ED-EB0B-6712-28E983F1584C}"/>
              </a:ext>
            </a:extLst>
          </p:cNvPr>
          <p:cNvSpPr>
            <a:spLocks noGrp="1"/>
          </p:cNvSpPr>
          <p:nvPr>
            <p:ph type="pic" sz="quarter" idx="15"/>
          </p:nvPr>
        </p:nvSpPr>
        <p:spPr>
          <a:xfrm>
            <a:off x="6238875" y="1256506"/>
            <a:ext cx="5114925" cy="4806435"/>
          </a:xfrm>
        </p:spPr>
        <p:txBody>
          <a:bodyPr/>
          <a:lstStyle/>
          <a:p>
            <a:endParaRPr lang="en-US"/>
          </a:p>
        </p:txBody>
      </p:sp>
      <p:pic>
        <p:nvPicPr>
          <p:cNvPr id="7" name="Picture 6" descr="A black and grey background&#10;&#10;Description automatically generated">
            <a:extLst>
              <a:ext uri="{FF2B5EF4-FFF2-40B4-BE49-F238E27FC236}">
                <a16:creationId xmlns:a16="http://schemas.microsoft.com/office/drawing/2014/main" id="{36274B01-80E4-CFE7-C5FF-708A027D15E2}"/>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8" name="Picture 7" descr="A white text on a black background&#10;&#10;Description automatically generated">
            <a:extLst>
              <a:ext uri="{FF2B5EF4-FFF2-40B4-BE49-F238E27FC236}">
                <a16:creationId xmlns:a16="http://schemas.microsoft.com/office/drawing/2014/main" id="{1376A977-6944-DE8F-8B4F-7425E8CEF077}"/>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28138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r Vision &amp; Mission">
    <p:spTree>
      <p:nvGrpSpPr>
        <p:cNvPr id="1" name=""/>
        <p:cNvGrpSpPr/>
        <p:nvPr/>
      </p:nvGrpSpPr>
      <p:grpSpPr>
        <a:xfrm>
          <a:off x="0" y="0"/>
          <a:ext cx="0" cy="0"/>
          <a:chOff x="0" y="0"/>
          <a:chExt cx="0" cy="0"/>
        </a:xfrm>
      </p:grpSpPr>
      <p:pic>
        <p:nvPicPr>
          <p:cNvPr id="10" name="Picture 9" descr="A blue background with white dots&#10;&#10;Description automatically generated">
            <a:extLst>
              <a:ext uri="{FF2B5EF4-FFF2-40B4-BE49-F238E27FC236}">
                <a16:creationId xmlns:a16="http://schemas.microsoft.com/office/drawing/2014/main" id="{F7220B22-0D5A-DD3E-D0B7-79D0CC833FFB}"/>
              </a:ext>
            </a:extLst>
          </p:cNvPr>
          <p:cNvPicPr>
            <a:picLocks noChangeAspect="1"/>
          </p:cNvPicPr>
          <p:nvPr userDrawn="1"/>
        </p:nvPicPr>
        <p:blipFill>
          <a:blip r:embed="rId2"/>
          <a:stretch>
            <a:fillRect/>
          </a:stretch>
        </p:blipFill>
        <p:spPr>
          <a:xfrm>
            <a:off x="0" y="3149"/>
            <a:ext cx="12192000" cy="6851702"/>
          </a:xfrm>
          <a:prstGeom prst="rect">
            <a:avLst/>
          </a:prstGeom>
        </p:spPr>
      </p:pic>
      <p:pic>
        <p:nvPicPr>
          <p:cNvPr id="13" name="Picture 12" descr="A black and white background&#10;&#10;Description automatically generated">
            <a:extLst>
              <a:ext uri="{FF2B5EF4-FFF2-40B4-BE49-F238E27FC236}">
                <a16:creationId xmlns:a16="http://schemas.microsoft.com/office/drawing/2014/main" id="{D72E8D4C-3525-E05B-E346-C3E6B19F72F7}"/>
              </a:ext>
            </a:extLst>
          </p:cNvPr>
          <p:cNvPicPr>
            <a:picLocks noChangeAspect="1"/>
          </p:cNvPicPr>
          <p:nvPr userDrawn="1"/>
        </p:nvPicPr>
        <p:blipFill>
          <a:blip r:embed="rId3"/>
          <a:stretch>
            <a:fillRect/>
          </a:stretch>
        </p:blipFill>
        <p:spPr>
          <a:xfrm>
            <a:off x="0" y="5672270"/>
            <a:ext cx="2057399" cy="1185730"/>
          </a:xfrm>
          <a:prstGeom prst="rect">
            <a:avLst/>
          </a:prstGeom>
        </p:spPr>
      </p:pic>
      <p:sp>
        <p:nvSpPr>
          <p:cNvPr id="15" name="Title 29">
            <a:extLst>
              <a:ext uri="{FF2B5EF4-FFF2-40B4-BE49-F238E27FC236}">
                <a16:creationId xmlns:a16="http://schemas.microsoft.com/office/drawing/2014/main" id="{5EE9A031-1305-8AF4-0480-DD9F6834AC3C}"/>
              </a:ext>
            </a:extLst>
          </p:cNvPr>
          <p:cNvSpPr>
            <a:spLocks noGrp="1"/>
          </p:cNvSpPr>
          <p:nvPr>
            <p:ph type="title" hasCustomPrompt="1"/>
          </p:nvPr>
        </p:nvSpPr>
        <p:spPr>
          <a:xfrm>
            <a:off x="838200" y="471457"/>
            <a:ext cx="10515600" cy="589933"/>
          </a:xfrm>
        </p:spPr>
        <p:txBody>
          <a:bodyPr/>
          <a:lstStyle/>
          <a:p>
            <a:r>
              <a:rPr lang="en-GB" dirty="0"/>
              <a:t>Our Vision &amp; Mission</a:t>
            </a:r>
          </a:p>
        </p:txBody>
      </p:sp>
      <p:pic>
        <p:nvPicPr>
          <p:cNvPr id="5" name="Picture 4" descr="A black and white circle with text&#10;&#10;Description automatically generated">
            <a:extLst>
              <a:ext uri="{FF2B5EF4-FFF2-40B4-BE49-F238E27FC236}">
                <a16:creationId xmlns:a16="http://schemas.microsoft.com/office/drawing/2014/main" id="{721EB3A3-A2B7-3EE7-11F8-973D0D1141CE}"/>
              </a:ext>
            </a:extLst>
          </p:cNvPr>
          <p:cNvPicPr>
            <a:picLocks noChangeAspect="1"/>
          </p:cNvPicPr>
          <p:nvPr userDrawn="1"/>
        </p:nvPicPr>
        <p:blipFill>
          <a:blip r:embed="rId4"/>
          <a:stretch>
            <a:fillRect/>
          </a:stretch>
        </p:blipFill>
        <p:spPr>
          <a:xfrm>
            <a:off x="1704560" y="1540187"/>
            <a:ext cx="8782881" cy="2721327"/>
          </a:xfrm>
          <a:prstGeom prst="rect">
            <a:avLst/>
          </a:prstGeom>
        </p:spPr>
      </p:pic>
      <p:pic>
        <p:nvPicPr>
          <p:cNvPr id="12" name="Picture 11" descr="A black and grey background&#10;&#10;Description automatically generated">
            <a:extLst>
              <a:ext uri="{FF2B5EF4-FFF2-40B4-BE49-F238E27FC236}">
                <a16:creationId xmlns:a16="http://schemas.microsoft.com/office/drawing/2014/main" id="{1FC45FE8-BAAB-491F-2DEA-9F9D2B15AF6D}"/>
              </a:ext>
            </a:extLst>
          </p:cNvPr>
          <p:cNvPicPr>
            <a:picLocks noChangeAspect="1"/>
          </p:cNvPicPr>
          <p:nvPr userDrawn="1"/>
        </p:nvPicPr>
        <p:blipFill>
          <a:blip r:embed="rId5"/>
          <a:stretch>
            <a:fillRect/>
          </a:stretch>
        </p:blipFill>
        <p:spPr>
          <a:xfrm>
            <a:off x="8715278" y="0"/>
            <a:ext cx="3476721" cy="1602526"/>
          </a:xfrm>
          <a:prstGeom prst="rect">
            <a:avLst/>
          </a:prstGeom>
          <a:noFill/>
        </p:spPr>
      </p:pic>
      <p:pic>
        <p:nvPicPr>
          <p:cNvPr id="14" name="Picture 13" descr="A white text on a black background&#10;&#10;Description automatically generated">
            <a:extLst>
              <a:ext uri="{FF2B5EF4-FFF2-40B4-BE49-F238E27FC236}">
                <a16:creationId xmlns:a16="http://schemas.microsoft.com/office/drawing/2014/main" id="{1B0025C0-28B4-6072-0F03-59C0C3AA4DC6}"/>
              </a:ext>
            </a:extLst>
          </p:cNvPr>
          <p:cNvPicPr>
            <a:picLocks noChangeAspect="1"/>
          </p:cNvPicPr>
          <p:nvPr userDrawn="1"/>
        </p:nvPicPr>
        <p:blipFill>
          <a:blip r:embed="rId6"/>
          <a:stretch>
            <a:fillRect/>
          </a:stretch>
        </p:blipFill>
        <p:spPr>
          <a:xfrm>
            <a:off x="11234581" y="269989"/>
            <a:ext cx="669146" cy="404693"/>
          </a:xfrm>
          <a:prstGeom prst="rect">
            <a:avLst/>
          </a:prstGeom>
        </p:spPr>
      </p:pic>
    </p:spTree>
    <p:extLst>
      <p:ext uri="{BB962C8B-B14F-4D97-AF65-F5344CB8AC3E}">
        <p14:creationId xmlns:p14="http://schemas.microsoft.com/office/powerpoint/2010/main" val="1671470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_Text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hart Placeholder 7">
            <a:extLst>
              <a:ext uri="{FF2B5EF4-FFF2-40B4-BE49-F238E27FC236}">
                <a16:creationId xmlns:a16="http://schemas.microsoft.com/office/drawing/2014/main" id="{AFA0C7F3-5F25-9160-CE5D-35CC45766CE7}"/>
              </a:ext>
            </a:extLst>
          </p:cNvPr>
          <p:cNvSpPr>
            <a:spLocks noGrp="1"/>
          </p:cNvSpPr>
          <p:nvPr>
            <p:ph type="chart" sz="quarter" idx="13"/>
          </p:nvPr>
        </p:nvSpPr>
        <p:spPr>
          <a:xfrm>
            <a:off x="6238755" y="1256532"/>
            <a:ext cx="5115046" cy="4806132"/>
          </a:xfrm>
        </p:spPr>
        <p:txBody>
          <a:bodyPr/>
          <a:lstStyle/>
          <a:p>
            <a:endParaRPr lang="en-US" dirty="0"/>
          </a:p>
        </p:txBody>
      </p:sp>
      <p:pic>
        <p:nvPicPr>
          <p:cNvPr id="7" name="Picture 6" descr="A black and grey background&#10;&#10;Description automatically generated">
            <a:extLst>
              <a:ext uri="{FF2B5EF4-FFF2-40B4-BE49-F238E27FC236}">
                <a16:creationId xmlns:a16="http://schemas.microsoft.com/office/drawing/2014/main" id="{42F81810-80D7-372E-74E0-26D57B39308E}"/>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9" name="Picture 8" descr="A white text on a black background&#10;&#10;Description automatically generated">
            <a:extLst>
              <a:ext uri="{FF2B5EF4-FFF2-40B4-BE49-F238E27FC236}">
                <a16:creationId xmlns:a16="http://schemas.microsoft.com/office/drawing/2014/main" id="{920AD970-CC78-87AD-4E12-27A63453DDE4}"/>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2819407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Text with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072BE-7110-295D-31EE-DF607C9E236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3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Media Placeholder 8">
            <a:extLst>
              <a:ext uri="{FF2B5EF4-FFF2-40B4-BE49-F238E27FC236}">
                <a16:creationId xmlns:a16="http://schemas.microsoft.com/office/drawing/2014/main" id="{7ACBB8D0-C135-3E70-E894-469E7B51FBD3}"/>
              </a:ext>
            </a:extLst>
          </p:cNvPr>
          <p:cNvSpPr>
            <a:spLocks noGrp="1"/>
          </p:cNvSpPr>
          <p:nvPr>
            <p:ph type="media" sz="quarter" idx="14"/>
          </p:nvPr>
        </p:nvSpPr>
        <p:spPr>
          <a:xfrm>
            <a:off x="6242050" y="1256532"/>
            <a:ext cx="5111750" cy="4806132"/>
          </a:xfrm>
        </p:spPr>
        <p:txBody>
          <a:bodyPr/>
          <a:lstStyle/>
          <a:p>
            <a:endParaRPr lang="en-US"/>
          </a:p>
        </p:txBody>
      </p:sp>
      <p:pic>
        <p:nvPicPr>
          <p:cNvPr id="7" name="Picture 6" descr="A black and grey background&#10;&#10;Description automatically generated">
            <a:extLst>
              <a:ext uri="{FF2B5EF4-FFF2-40B4-BE49-F238E27FC236}">
                <a16:creationId xmlns:a16="http://schemas.microsoft.com/office/drawing/2014/main" id="{C6A93EE9-F65A-9A29-EDF8-AC633FC5CFBF}"/>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8" name="Picture 7" descr="A white text on a black background&#10;&#10;Description automatically generated">
            <a:extLst>
              <a:ext uri="{FF2B5EF4-FFF2-40B4-BE49-F238E27FC236}">
                <a16:creationId xmlns:a16="http://schemas.microsoft.com/office/drawing/2014/main" id="{C86B42D5-0901-4117-AB45-59B8F8144F95}"/>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3281042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hite BG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Picture Placeholder 15">
            <a:extLst>
              <a:ext uri="{FF2B5EF4-FFF2-40B4-BE49-F238E27FC236}">
                <a16:creationId xmlns:a16="http://schemas.microsoft.com/office/drawing/2014/main" id="{D8C22545-4CCB-38D4-75CF-2B87901D927F}"/>
              </a:ext>
            </a:extLst>
          </p:cNvPr>
          <p:cNvSpPr>
            <a:spLocks noGrp="1"/>
          </p:cNvSpPr>
          <p:nvPr>
            <p:ph type="pic" sz="quarter" idx="14"/>
          </p:nvPr>
        </p:nvSpPr>
        <p:spPr>
          <a:xfrm>
            <a:off x="5176838" y="1350498"/>
            <a:ext cx="6175375" cy="4518490"/>
          </a:xfrm>
        </p:spPr>
        <p:txBody>
          <a:bodyPr/>
          <a:lstStyle/>
          <a:p>
            <a:endParaRPr lang="en-US"/>
          </a:p>
        </p:txBody>
      </p:sp>
      <p:pic>
        <p:nvPicPr>
          <p:cNvPr id="3" name="Picture 2" descr="A black and grey background&#10;&#10;Description automatically generated">
            <a:extLst>
              <a:ext uri="{FF2B5EF4-FFF2-40B4-BE49-F238E27FC236}">
                <a16:creationId xmlns:a16="http://schemas.microsoft.com/office/drawing/2014/main" id="{9D1AD65E-76A8-E78D-492A-238E550D914D}"/>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4" name="Picture 3" descr="A white text on a black background&#10;&#10;Description automatically generated">
            <a:extLst>
              <a:ext uri="{FF2B5EF4-FFF2-40B4-BE49-F238E27FC236}">
                <a16:creationId xmlns:a16="http://schemas.microsoft.com/office/drawing/2014/main" id="{4631DC63-1A9C-D05C-8C4B-43E118579021}"/>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30149566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BG_Media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Media Placeholder 7">
            <a:extLst>
              <a:ext uri="{FF2B5EF4-FFF2-40B4-BE49-F238E27FC236}">
                <a16:creationId xmlns:a16="http://schemas.microsoft.com/office/drawing/2014/main" id="{AE60D6B5-6EA3-75C0-CCEA-430DA8F395F1}"/>
              </a:ext>
            </a:extLst>
          </p:cNvPr>
          <p:cNvSpPr>
            <a:spLocks noGrp="1"/>
          </p:cNvSpPr>
          <p:nvPr>
            <p:ph type="media" sz="quarter" idx="13"/>
          </p:nvPr>
        </p:nvSpPr>
        <p:spPr>
          <a:xfrm>
            <a:off x="5176838" y="1336675"/>
            <a:ext cx="6175375" cy="4532313"/>
          </a:xfrm>
        </p:spPr>
        <p:txBody>
          <a:bodyPr/>
          <a:lstStyle/>
          <a:p>
            <a:endParaRPr lang="en-US"/>
          </a:p>
        </p:txBody>
      </p:sp>
      <p:pic>
        <p:nvPicPr>
          <p:cNvPr id="3" name="Picture 2" descr="A black and grey background&#10;&#10;Description automatically generated">
            <a:extLst>
              <a:ext uri="{FF2B5EF4-FFF2-40B4-BE49-F238E27FC236}">
                <a16:creationId xmlns:a16="http://schemas.microsoft.com/office/drawing/2014/main" id="{D85C7232-4464-6A7F-55F8-C2CBCD00FA47}"/>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4" name="Picture 3" descr="A white text on a black background&#10;&#10;Description automatically generated">
            <a:extLst>
              <a:ext uri="{FF2B5EF4-FFF2-40B4-BE49-F238E27FC236}">
                <a16:creationId xmlns:a16="http://schemas.microsoft.com/office/drawing/2014/main" id="{3E74A1EB-82E3-3607-029B-AAEBA7DCEAB3}"/>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285165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BG_Char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Chart Placeholder 7">
            <a:extLst>
              <a:ext uri="{FF2B5EF4-FFF2-40B4-BE49-F238E27FC236}">
                <a16:creationId xmlns:a16="http://schemas.microsoft.com/office/drawing/2014/main" id="{A28CE6EA-460B-FAB9-4304-E236A584A5B0}"/>
              </a:ext>
            </a:extLst>
          </p:cNvPr>
          <p:cNvSpPr>
            <a:spLocks noGrp="1"/>
          </p:cNvSpPr>
          <p:nvPr>
            <p:ph type="chart" sz="quarter" idx="13"/>
          </p:nvPr>
        </p:nvSpPr>
        <p:spPr>
          <a:xfrm>
            <a:off x="5183188" y="1354138"/>
            <a:ext cx="6170612" cy="4514850"/>
          </a:xfrm>
        </p:spPr>
        <p:txBody>
          <a:bodyPr/>
          <a:lstStyle/>
          <a:p>
            <a:endParaRPr lang="en-US"/>
          </a:p>
        </p:txBody>
      </p:sp>
      <p:pic>
        <p:nvPicPr>
          <p:cNvPr id="3" name="Picture 2" descr="A black and grey background&#10;&#10;Description automatically generated">
            <a:extLst>
              <a:ext uri="{FF2B5EF4-FFF2-40B4-BE49-F238E27FC236}">
                <a16:creationId xmlns:a16="http://schemas.microsoft.com/office/drawing/2014/main" id="{F697024C-2590-722A-5625-BFCF6DF518E5}"/>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4" name="Picture 3" descr="A white text on a black background&#10;&#10;Description automatically generated">
            <a:extLst>
              <a:ext uri="{FF2B5EF4-FFF2-40B4-BE49-F238E27FC236}">
                <a16:creationId xmlns:a16="http://schemas.microsoft.com/office/drawing/2014/main" id="{31D7BEC3-CFC5-12BC-B279-BC4B59FE52EA}"/>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6431977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White BG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A8F-4E88-2F11-D5DC-642ADD3731D3}"/>
              </a:ext>
            </a:extLst>
          </p:cNvPr>
          <p:cNvSpPr>
            <a:spLocks noGrp="1"/>
          </p:cNvSpPr>
          <p:nvPr>
            <p:ph type="title"/>
          </p:nvPr>
        </p:nvSpPr>
        <p:spPr>
          <a:xfrm>
            <a:off x="839788" y="457200"/>
            <a:ext cx="3932237" cy="1112838"/>
          </a:xfrm>
        </p:spPr>
        <p:txBody>
          <a:bodyPr anchor="b"/>
          <a:lstStyle>
            <a:lvl1pPr algn="ct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44A524-F6C1-C9D9-0991-4EFA2BC091DC}"/>
              </a:ext>
            </a:extLst>
          </p:cNvPr>
          <p:cNvSpPr>
            <a:spLocks noGrp="1"/>
          </p:cNvSpPr>
          <p:nvPr>
            <p:ph idx="1"/>
          </p:nvPr>
        </p:nvSpPr>
        <p:spPr>
          <a:xfrm>
            <a:off x="5183188" y="1354238"/>
            <a:ext cx="6172200" cy="45068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0F4FE0-5A66-EDBD-DB6C-16668C280B28}"/>
              </a:ext>
            </a:extLst>
          </p:cNvPr>
          <p:cNvSpPr>
            <a:spLocks noGrp="1"/>
          </p:cNvSpPr>
          <p:nvPr>
            <p:ph type="body" sz="half" idx="2"/>
          </p:nvPr>
        </p:nvSpPr>
        <p:spPr>
          <a:xfrm>
            <a:off x="839788" y="1885071"/>
            <a:ext cx="3932237" cy="39839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883D05-704B-0676-06D7-DC3F673C7C3A}"/>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2ACBA5E7-DF73-5557-89C2-9B2AD3A32F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A771E1-41EA-A6F8-E5AA-96CFE9401A32}"/>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8" name="Picture 7" descr="A black and grey background&#10;&#10;Description automatically generated">
            <a:extLst>
              <a:ext uri="{FF2B5EF4-FFF2-40B4-BE49-F238E27FC236}">
                <a16:creationId xmlns:a16="http://schemas.microsoft.com/office/drawing/2014/main" id="{84284E97-6BCA-1564-CE8D-BD351C595196}"/>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1" name="Picture 10" descr="A white text on a black background&#10;&#10;Description automatically generated">
            <a:extLst>
              <a:ext uri="{FF2B5EF4-FFF2-40B4-BE49-F238E27FC236}">
                <a16:creationId xmlns:a16="http://schemas.microsoft.com/office/drawing/2014/main" id="{CADC2B26-68D1-367B-CFBE-CEC454D86BD9}"/>
              </a:ext>
            </a:extLst>
          </p:cNvPr>
          <p:cNvPicPr>
            <a:picLocks noChangeAspect="1"/>
          </p:cNvPicPr>
          <p:nvPr userDrawn="1"/>
        </p:nvPicPr>
        <p:blipFill>
          <a:blip r:embed="rId3"/>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2456279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BEC5-29D5-8DC9-B794-36A2ABA5594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AA94C-9EE1-3F93-86B9-A9ED0A8A68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1CDA52-3378-C805-80FA-E937BC729E2F}"/>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D3730E01-6C8B-1962-F35B-DDB95774F0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A3A072-A465-5A01-6C60-578F8618DB9F}"/>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12" name="Picture 11" descr="A white text on a black background&#10;&#10;Description automatically generated">
            <a:extLst>
              <a:ext uri="{FF2B5EF4-FFF2-40B4-BE49-F238E27FC236}">
                <a16:creationId xmlns:a16="http://schemas.microsoft.com/office/drawing/2014/main" id="{81C52133-1138-9D16-866A-8D86CEF4EAC7}"/>
              </a:ext>
            </a:extLst>
          </p:cNvPr>
          <p:cNvPicPr>
            <a:picLocks noChangeAspect="1"/>
          </p:cNvPicPr>
          <p:nvPr userDrawn="1"/>
        </p:nvPicPr>
        <p:blipFill>
          <a:blip r:embed="rId2"/>
          <a:stretch>
            <a:fillRect/>
          </a:stretch>
        </p:blipFill>
        <p:spPr>
          <a:xfrm>
            <a:off x="11234580" y="276344"/>
            <a:ext cx="669146" cy="404693"/>
          </a:xfrm>
          <a:prstGeom prst="rect">
            <a:avLst/>
          </a:prstGeom>
        </p:spPr>
      </p:pic>
      <p:pic>
        <p:nvPicPr>
          <p:cNvPr id="7" name="Picture 6" descr="A black and grey background&#10;&#10;Description automatically generated">
            <a:extLst>
              <a:ext uri="{FF2B5EF4-FFF2-40B4-BE49-F238E27FC236}">
                <a16:creationId xmlns:a16="http://schemas.microsoft.com/office/drawing/2014/main" id="{DCAE905E-77E4-3670-2C2B-BF391DF0C32B}"/>
              </a:ext>
            </a:extLst>
          </p:cNvPr>
          <p:cNvPicPr>
            <a:picLocks noChangeAspect="1"/>
          </p:cNvPicPr>
          <p:nvPr userDrawn="1"/>
        </p:nvPicPr>
        <p:blipFill>
          <a:blip r:embed="rId3"/>
          <a:stretch>
            <a:fillRect/>
          </a:stretch>
        </p:blipFill>
        <p:spPr>
          <a:xfrm>
            <a:off x="8724331" y="0"/>
            <a:ext cx="3476721" cy="1602526"/>
          </a:xfrm>
          <a:prstGeom prst="rect">
            <a:avLst/>
          </a:prstGeom>
          <a:noFill/>
        </p:spPr>
      </p:pic>
      <p:pic>
        <p:nvPicPr>
          <p:cNvPr id="8" name="Picture 7" descr="A white text on a black background&#10;&#10;Description automatically generated">
            <a:extLst>
              <a:ext uri="{FF2B5EF4-FFF2-40B4-BE49-F238E27FC236}">
                <a16:creationId xmlns:a16="http://schemas.microsoft.com/office/drawing/2014/main" id="{E18F05D2-9E39-07E7-826C-2DE83F94E763}"/>
              </a:ext>
            </a:extLst>
          </p:cNvPr>
          <p:cNvPicPr>
            <a:picLocks noChangeAspect="1"/>
          </p:cNvPicPr>
          <p:nvPr userDrawn="1"/>
        </p:nvPicPr>
        <p:blipFill>
          <a:blip r:embed="rId2"/>
          <a:stretch>
            <a:fillRect/>
          </a:stretch>
        </p:blipFill>
        <p:spPr>
          <a:xfrm>
            <a:off x="11243634" y="269989"/>
            <a:ext cx="669146" cy="404693"/>
          </a:xfrm>
          <a:prstGeom prst="rect">
            <a:avLst/>
          </a:prstGeom>
        </p:spPr>
      </p:pic>
    </p:spTree>
    <p:extLst>
      <p:ext uri="{BB962C8B-B14F-4D97-AF65-F5344CB8AC3E}">
        <p14:creationId xmlns:p14="http://schemas.microsoft.com/office/powerpoint/2010/main" val="9475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8DC9D1-41A0-B323-D2EA-73CBCC39B4DF}"/>
              </a:ext>
            </a:extLst>
          </p:cNvPr>
          <p:cNvSpPr>
            <a:spLocks noGrp="1"/>
          </p:cNvSpPr>
          <p:nvPr>
            <p:ph type="title" orient="vert"/>
          </p:nvPr>
        </p:nvSpPr>
        <p:spPr>
          <a:xfrm>
            <a:off x="8724900" y="365125"/>
            <a:ext cx="2628900" cy="617378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0E8FA-BDF9-CCA3-1B9A-2D8B017C4315}"/>
              </a:ext>
            </a:extLst>
          </p:cNvPr>
          <p:cNvSpPr>
            <a:spLocks noGrp="1"/>
          </p:cNvSpPr>
          <p:nvPr>
            <p:ph type="body" orient="vert" idx="1"/>
          </p:nvPr>
        </p:nvSpPr>
        <p:spPr>
          <a:xfrm>
            <a:off x="838200" y="365125"/>
            <a:ext cx="7734300" cy="61737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7" name="Group 6">
            <a:extLst>
              <a:ext uri="{FF2B5EF4-FFF2-40B4-BE49-F238E27FC236}">
                <a16:creationId xmlns:a16="http://schemas.microsoft.com/office/drawing/2014/main" id="{3C5ACD46-5414-EB51-C35E-E8C1AC983F03}"/>
              </a:ext>
            </a:extLst>
          </p:cNvPr>
          <p:cNvGrpSpPr/>
          <p:nvPr userDrawn="1"/>
        </p:nvGrpSpPr>
        <p:grpSpPr>
          <a:xfrm rot="5400000">
            <a:off x="9660061" y="4327429"/>
            <a:ext cx="3476721" cy="1602526"/>
            <a:chOff x="8724331" y="0"/>
            <a:chExt cx="3476721" cy="1602526"/>
          </a:xfrm>
        </p:grpSpPr>
        <p:pic>
          <p:nvPicPr>
            <p:cNvPr id="10" name="Picture 9" descr="A black and grey background&#10;&#10;Description automatically generated">
              <a:extLst>
                <a:ext uri="{FF2B5EF4-FFF2-40B4-BE49-F238E27FC236}">
                  <a16:creationId xmlns:a16="http://schemas.microsoft.com/office/drawing/2014/main" id="{B99872BD-48BA-82DE-B08F-58EAEFDA42F1}"/>
                </a:ext>
              </a:extLst>
            </p:cNvPr>
            <p:cNvPicPr>
              <a:picLocks noChangeAspect="1"/>
            </p:cNvPicPr>
            <p:nvPr userDrawn="1"/>
          </p:nvPicPr>
          <p:blipFill>
            <a:blip r:embed="rId2"/>
            <a:stretch>
              <a:fillRect/>
            </a:stretch>
          </p:blipFill>
          <p:spPr>
            <a:xfrm>
              <a:off x="8724331" y="0"/>
              <a:ext cx="3476721" cy="1602526"/>
            </a:xfrm>
            <a:prstGeom prst="rect">
              <a:avLst/>
            </a:prstGeom>
            <a:noFill/>
          </p:spPr>
        </p:pic>
        <p:pic>
          <p:nvPicPr>
            <p:cNvPr id="11" name="Picture 10" descr="A white text on a black background&#10;&#10;Description automatically generated">
              <a:extLst>
                <a:ext uri="{FF2B5EF4-FFF2-40B4-BE49-F238E27FC236}">
                  <a16:creationId xmlns:a16="http://schemas.microsoft.com/office/drawing/2014/main" id="{1CEA04E4-7B5D-10C2-EF0D-3AC791CF6FF6}"/>
                </a:ext>
              </a:extLst>
            </p:cNvPr>
            <p:cNvPicPr>
              <a:picLocks noChangeAspect="1"/>
            </p:cNvPicPr>
            <p:nvPr userDrawn="1"/>
          </p:nvPicPr>
          <p:blipFill>
            <a:blip r:embed="rId3"/>
            <a:stretch>
              <a:fillRect/>
            </a:stretch>
          </p:blipFill>
          <p:spPr>
            <a:xfrm>
              <a:off x="11243634" y="269989"/>
              <a:ext cx="669146" cy="404693"/>
            </a:xfrm>
            <a:prstGeom prst="rect">
              <a:avLst/>
            </a:prstGeom>
          </p:spPr>
        </p:pic>
      </p:grpSp>
    </p:spTree>
    <p:extLst>
      <p:ext uri="{BB962C8B-B14F-4D97-AF65-F5344CB8AC3E}">
        <p14:creationId xmlns:p14="http://schemas.microsoft.com/office/powerpoint/2010/main" val="3606410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4" name="Picture 13" descr="A blue background with white dots&#10;&#10;Description automatically generated with medium confidence">
            <a:extLst>
              <a:ext uri="{FF2B5EF4-FFF2-40B4-BE49-F238E27FC236}">
                <a16:creationId xmlns:a16="http://schemas.microsoft.com/office/drawing/2014/main" id="{61B80DEA-ACEA-122E-6AA2-1B689AB0E212}"/>
              </a:ext>
            </a:extLst>
          </p:cNvPr>
          <p:cNvPicPr>
            <a:picLocks noChangeAspect="1"/>
          </p:cNvPicPr>
          <p:nvPr userDrawn="1"/>
        </p:nvPicPr>
        <p:blipFill>
          <a:blip r:embed="rId2"/>
          <a:stretch>
            <a:fillRect/>
          </a:stretch>
        </p:blipFill>
        <p:spPr>
          <a:xfrm>
            <a:off x="0" y="0"/>
            <a:ext cx="12192000" cy="6896099"/>
          </a:xfrm>
          <a:prstGeom prst="rect">
            <a:avLst/>
          </a:prstGeom>
        </p:spPr>
      </p:pic>
      <p:pic>
        <p:nvPicPr>
          <p:cNvPr id="13" name="Picture 12" descr="A black and white background&#10;&#10;Description automatically generated">
            <a:extLst>
              <a:ext uri="{FF2B5EF4-FFF2-40B4-BE49-F238E27FC236}">
                <a16:creationId xmlns:a16="http://schemas.microsoft.com/office/drawing/2014/main" id="{0522781D-F007-4E63-A41E-7D096AB677CB}"/>
              </a:ext>
            </a:extLst>
          </p:cNvPr>
          <p:cNvPicPr>
            <a:picLocks noChangeAspect="1"/>
          </p:cNvPicPr>
          <p:nvPr userDrawn="1"/>
        </p:nvPicPr>
        <p:blipFill>
          <a:blip r:embed="rId3"/>
          <a:stretch>
            <a:fillRect/>
          </a:stretch>
        </p:blipFill>
        <p:spPr>
          <a:xfrm>
            <a:off x="0" y="5256328"/>
            <a:ext cx="3737113" cy="1658821"/>
          </a:xfrm>
          <a:prstGeom prst="rect">
            <a:avLst/>
          </a:prstGeom>
        </p:spPr>
      </p:pic>
      <p:sp>
        <p:nvSpPr>
          <p:cNvPr id="7" name="Content Placeholder 4">
            <a:extLst>
              <a:ext uri="{FF2B5EF4-FFF2-40B4-BE49-F238E27FC236}">
                <a16:creationId xmlns:a16="http://schemas.microsoft.com/office/drawing/2014/main" id="{7706CF49-5502-F789-22BC-FFDE97914E4D}"/>
              </a:ext>
            </a:extLst>
          </p:cNvPr>
          <p:cNvSpPr txBox="1">
            <a:spLocks/>
          </p:cNvSpPr>
          <p:nvPr userDrawn="1"/>
        </p:nvSpPr>
        <p:spPr>
          <a:xfrm>
            <a:off x="6096000" y="2258692"/>
            <a:ext cx="5591175" cy="2340615"/>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200" dirty="0">
                <a:solidFill>
                  <a:srgbClr val="00B2E2"/>
                </a:solidFill>
              </a:rPr>
              <a:t>Any</a:t>
            </a:r>
            <a:r>
              <a:rPr lang="en-GB" sz="3200" dirty="0">
                <a:solidFill>
                  <a:srgbClr val="00B2E2"/>
                </a:solidFill>
              </a:rPr>
              <a:t> </a:t>
            </a:r>
            <a:br>
              <a:rPr lang="en-GB" sz="3200" dirty="0">
                <a:solidFill>
                  <a:srgbClr val="00B2E2"/>
                </a:solidFill>
              </a:rPr>
            </a:br>
            <a:r>
              <a:rPr lang="en-GB" sz="8800" dirty="0">
                <a:solidFill>
                  <a:srgbClr val="00B2E2"/>
                </a:solidFill>
              </a:rPr>
              <a:t>Questions?</a:t>
            </a:r>
            <a:endParaRPr lang="en-GB" sz="3200" dirty="0">
              <a:solidFill>
                <a:srgbClr val="00B2E2"/>
              </a:solidFill>
            </a:endParaRPr>
          </a:p>
        </p:txBody>
      </p:sp>
      <p:pic>
        <p:nvPicPr>
          <p:cNvPr id="9" name="Picture 8" descr="A blue question mark in a thought bubble&#10;&#10;Description automatically generated">
            <a:extLst>
              <a:ext uri="{FF2B5EF4-FFF2-40B4-BE49-F238E27FC236}">
                <a16:creationId xmlns:a16="http://schemas.microsoft.com/office/drawing/2014/main" id="{9FCF9810-D876-B576-5618-3A15172366DA}"/>
              </a:ext>
            </a:extLst>
          </p:cNvPr>
          <p:cNvPicPr>
            <a:picLocks noChangeAspect="1"/>
          </p:cNvPicPr>
          <p:nvPr userDrawn="1"/>
        </p:nvPicPr>
        <p:blipFill>
          <a:blip r:embed="rId4"/>
          <a:stretch>
            <a:fillRect/>
          </a:stretch>
        </p:blipFill>
        <p:spPr>
          <a:xfrm>
            <a:off x="862843" y="1343026"/>
            <a:ext cx="4507012" cy="4171948"/>
          </a:xfrm>
          <a:prstGeom prst="rect">
            <a:avLst/>
          </a:prstGeom>
        </p:spPr>
      </p:pic>
      <p:pic>
        <p:nvPicPr>
          <p:cNvPr id="2" name="Picture 1" descr="A black and white background&#10;&#10;Description automatically generated">
            <a:extLst>
              <a:ext uri="{FF2B5EF4-FFF2-40B4-BE49-F238E27FC236}">
                <a16:creationId xmlns:a16="http://schemas.microsoft.com/office/drawing/2014/main" id="{28088B4D-AE12-A72F-FA8C-DF9C723D57E7}"/>
              </a:ext>
            </a:extLst>
          </p:cNvPr>
          <p:cNvPicPr>
            <a:picLocks noChangeAspect="1"/>
          </p:cNvPicPr>
          <p:nvPr userDrawn="1"/>
        </p:nvPicPr>
        <p:blipFill>
          <a:blip r:embed="rId3"/>
          <a:stretch>
            <a:fillRect/>
          </a:stretch>
        </p:blipFill>
        <p:spPr>
          <a:xfrm flipH="1" flipV="1">
            <a:off x="6499588" y="-1"/>
            <a:ext cx="5692411" cy="2526734"/>
          </a:xfrm>
          <a:prstGeom prst="rect">
            <a:avLst/>
          </a:prstGeom>
        </p:spPr>
      </p:pic>
      <p:pic>
        <p:nvPicPr>
          <p:cNvPr id="3" name="Picture 2">
            <a:extLst>
              <a:ext uri="{FF2B5EF4-FFF2-40B4-BE49-F238E27FC236}">
                <a16:creationId xmlns:a16="http://schemas.microsoft.com/office/drawing/2014/main" id="{0ECF3B76-9EB7-4B3F-7017-BD5C16894F9A}"/>
              </a:ext>
            </a:extLst>
          </p:cNvPr>
          <p:cNvPicPr>
            <a:picLocks noChangeAspect="1"/>
          </p:cNvPicPr>
          <p:nvPr userDrawn="1"/>
        </p:nvPicPr>
        <p:blipFill>
          <a:blip r:embed="rId5"/>
          <a:srcRect/>
          <a:stretch/>
        </p:blipFill>
        <p:spPr>
          <a:xfrm>
            <a:off x="10550931" y="389985"/>
            <a:ext cx="1189727" cy="732378"/>
          </a:xfrm>
          <a:prstGeom prst="rect">
            <a:avLst/>
          </a:prstGeom>
        </p:spPr>
      </p:pic>
    </p:spTree>
    <p:extLst>
      <p:ext uri="{BB962C8B-B14F-4D97-AF65-F5344CB8AC3E}">
        <p14:creationId xmlns:p14="http://schemas.microsoft.com/office/powerpoint/2010/main" val="2753952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BG_Editable Foot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75D952-7808-5AA3-F96B-1A9A237B027F}"/>
              </a:ext>
            </a:extLst>
          </p:cNvPr>
          <p:cNvSpPr/>
          <p:nvPr userDrawn="1"/>
        </p:nvSpPr>
        <p:spPr>
          <a:xfrm>
            <a:off x="4824663" y="4532998"/>
            <a:ext cx="7367337" cy="236310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183CB-4BB3-9CE8-1FE7-FBB01E9B2057}"/>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7687458-C509-D6B8-2EC3-8228ED56C40B}"/>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12">
            <a:extLst>
              <a:ext uri="{FF2B5EF4-FFF2-40B4-BE49-F238E27FC236}">
                <a16:creationId xmlns:a16="http://schemas.microsoft.com/office/drawing/2014/main" id="{1ABD5597-2562-81D0-4EEB-EF5896822B2A}"/>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spTree>
    <p:extLst>
      <p:ext uri="{BB962C8B-B14F-4D97-AF65-F5344CB8AC3E}">
        <p14:creationId xmlns:p14="http://schemas.microsoft.com/office/powerpoint/2010/main" val="415961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rategy &amp; Pillars">
    <p:spTree>
      <p:nvGrpSpPr>
        <p:cNvPr id="1" name=""/>
        <p:cNvGrpSpPr/>
        <p:nvPr/>
      </p:nvGrpSpPr>
      <p:grpSpPr>
        <a:xfrm>
          <a:off x="0" y="0"/>
          <a:ext cx="0" cy="0"/>
          <a:chOff x="0" y="0"/>
          <a:chExt cx="0" cy="0"/>
        </a:xfrm>
      </p:grpSpPr>
      <p:sp>
        <p:nvSpPr>
          <p:cNvPr id="11" name="Content Placeholder 4">
            <a:extLst>
              <a:ext uri="{FF2B5EF4-FFF2-40B4-BE49-F238E27FC236}">
                <a16:creationId xmlns:a16="http://schemas.microsoft.com/office/drawing/2014/main" id="{638C421E-D8F4-5428-9261-862C54449A32}"/>
              </a:ext>
            </a:extLst>
          </p:cNvPr>
          <p:cNvSpPr txBox="1">
            <a:spLocks/>
          </p:cNvSpPr>
          <p:nvPr userDrawn="1"/>
        </p:nvSpPr>
        <p:spPr>
          <a:xfrm>
            <a:off x="968182" y="1121937"/>
            <a:ext cx="10255630"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accent1"/>
                </a:solidFill>
              </a:rPr>
              <a:t>We have a 3-year plan that is built around 5 key pillars: </a:t>
            </a:r>
          </a:p>
        </p:txBody>
      </p:sp>
      <p:pic>
        <p:nvPicPr>
          <p:cNvPr id="14" name="Picture 13" descr="A road with white lines&#10;&#10;Description automatically generated">
            <a:extLst>
              <a:ext uri="{FF2B5EF4-FFF2-40B4-BE49-F238E27FC236}">
                <a16:creationId xmlns:a16="http://schemas.microsoft.com/office/drawing/2014/main" id="{EF7E22A8-F967-AE58-ABE0-ADFD936A9139}"/>
              </a:ext>
            </a:extLst>
          </p:cNvPr>
          <p:cNvPicPr>
            <a:picLocks noChangeAspect="1"/>
          </p:cNvPicPr>
          <p:nvPr userDrawn="1"/>
        </p:nvPicPr>
        <p:blipFill>
          <a:blip r:embed="rId2"/>
          <a:stretch>
            <a:fillRect/>
          </a:stretch>
        </p:blipFill>
        <p:spPr>
          <a:xfrm>
            <a:off x="0" y="2446328"/>
            <a:ext cx="12209814" cy="2168538"/>
          </a:xfrm>
          <a:prstGeom prst="rect">
            <a:avLst/>
          </a:prstGeom>
        </p:spPr>
      </p:pic>
      <p:sp>
        <p:nvSpPr>
          <p:cNvPr id="6" name="TextBox 5">
            <a:extLst>
              <a:ext uri="{FF2B5EF4-FFF2-40B4-BE49-F238E27FC236}">
                <a16:creationId xmlns:a16="http://schemas.microsoft.com/office/drawing/2014/main" id="{AAE09E8E-8D95-226C-5692-51017517AEF1}"/>
              </a:ext>
            </a:extLst>
          </p:cNvPr>
          <p:cNvSpPr txBox="1"/>
          <p:nvPr userDrawn="1"/>
        </p:nvSpPr>
        <p:spPr>
          <a:xfrm>
            <a:off x="357677" y="4038424"/>
            <a:ext cx="2014052" cy="1384995"/>
          </a:xfrm>
          <a:prstGeom prst="rect">
            <a:avLst/>
          </a:prstGeom>
          <a:noFill/>
        </p:spPr>
        <p:txBody>
          <a:bodyPr wrap="square">
            <a:spAutoFit/>
          </a:bodyPr>
          <a:lstStyle/>
          <a:p>
            <a:pPr algn="ctr"/>
            <a:r>
              <a:rPr lang="en-US" sz="1200" b="1" dirty="0">
                <a:latin typeface="Titillium Web" pitchFamily="2" charset="77"/>
              </a:rPr>
              <a:t>Growing the brand name and corporate identity </a:t>
            </a:r>
            <a:r>
              <a:rPr lang="en-US" sz="1200" dirty="0">
                <a:latin typeface="Titillium Web" pitchFamily="2" charset="77"/>
              </a:rPr>
              <a:t>to be </a:t>
            </a:r>
            <a:r>
              <a:rPr lang="en-US" sz="1200" dirty="0" err="1">
                <a:latin typeface="Titillium Web" pitchFamily="2" charset="77"/>
              </a:rPr>
              <a:t>recognised</a:t>
            </a:r>
            <a:r>
              <a:rPr lang="en-US" sz="1200" dirty="0">
                <a:latin typeface="Titillium Web" pitchFamily="2" charset="77"/>
              </a:rPr>
              <a:t> nationally, with an increased presence and authoritative voice in the policy and campaigning space.</a:t>
            </a:r>
          </a:p>
        </p:txBody>
      </p:sp>
      <p:sp>
        <p:nvSpPr>
          <p:cNvPr id="7" name="TextBox 6">
            <a:extLst>
              <a:ext uri="{FF2B5EF4-FFF2-40B4-BE49-F238E27FC236}">
                <a16:creationId xmlns:a16="http://schemas.microsoft.com/office/drawing/2014/main" id="{EE4F943B-AB7E-598E-E783-95237D70EACE}"/>
              </a:ext>
            </a:extLst>
          </p:cNvPr>
          <p:cNvSpPr txBox="1"/>
          <p:nvPr userDrawn="1"/>
        </p:nvSpPr>
        <p:spPr>
          <a:xfrm>
            <a:off x="2730263" y="4223090"/>
            <a:ext cx="1936230" cy="1200329"/>
          </a:xfrm>
          <a:prstGeom prst="rect">
            <a:avLst/>
          </a:prstGeom>
          <a:noFill/>
        </p:spPr>
        <p:txBody>
          <a:bodyPr wrap="square">
            <a:spAutoFit/>
          </a:bodyPr>
          <a:lstStyle/>
          <a:p>
            <a:pPr algn="ctr"/>
            <a:r>
              <a:rPr lang="en-US" sz="1200" b="1" dirty="0">
                <a:latin typeface="Titillium Web" pitchFamily="2" charset="77"/>
              </a:rPr>
              <a:t>Increasing </a:t>
            </a:r>
            <a:br>
              <a:rPr lang="en-US" sz="1200" b="1" dirty="0">
                <a:latin typeface="Titillium Web" pitchFamily="2" charset="77"/>
              </a:rPr>
            </a:br>
            <a:r>
              <a:rPr lang="en-US" sz="1200" b="1" dirty="0">
                <a:latin typeface="Titillium Web" pitchFamily="2" charset="77"/>
              </a:rPr>
              <a:t>skills development, knowledge share, competency, </a:t>
            </a:r>
            <a:r>
              <a:rPr lang="en-US" sz="1200" dirty="0">
                <a:latin typeface="Titillium Web" pitchFamily="2" charset="77"/>
              </a:rPr>
              <a:t>and on road confidence through education and coaching.</a:t>
            </a:r>
          </a:p>
        </p:txBody>
      </p:sp>
      <p:sp>
        <p:nvSpPr>
          <p:cNvPr id="9" name="TextBox 8">
            <a:extLst>
              <a:ext uri="{FF2B5EF4-FFF2-40B4-BE49-F238E27FC236}">
                <a16:creationId xmlns:a16="http://schemas.microsoft.com/office/drawing/2014/main" id="{3C290342-0F38-87EA-B588-DB346A327905}"/>
              </a:ext>
            </a:extLst>
          </p:cNvPr>
          <p:cNvSpPr txBox="1"/>
          <p:nvPr userDrawn="1"/>
        </p:nvSpPr>
        <p:spPr>
          <a:xfrm>
            <a:off x="5065586" y="4592422"/>
            <a:ext cx="2089404" cy="830997"/>
          </a:xfrm>
          <a:prstGeom prst="rect">
            <a:avLst/>
          </a:prstGeom>
          <a:noFill/>
        </p:spPr>
        <p:txBody>
          <a:bodyPr wrap="square">
            <a:spAutoFit/>
          </a:bodyPr>
          <a:lstStyle/>
          <a:p>
            <a:pPr algn="ctr"/>
            <a:r>
              <a:rPr lang="en-US" sz="1200" b="1" dirty="0">
                <a:latin typeface="Titillium Web" pitchFamily="2" charset="77"/>
              </a:rPr>
              <a:t>Developing a broad, diverse, and inclusive </a:t>
            </a:r>
            <a:r>
              <a:rPr lang="en-US" sz="1200" dirty="0">
                <a:latin typeface="Titillium Web" pitchFamily="2" charset="77"/>
              </a:rPr>
              <a:t>community of passionate road users across the UK.</a:t>
            </a:r>
          </a:p>
        </p:txBody>
      </p:sp>
      <p:sp>
        <p:nvSpPr>
          <p:cNvPr id="10" name="TextBox 9">
            <a:extLst>
              <a:ext uri="{FF2B5EF4-FFF2-40B4-BE49-F238E27FC236}">
                <a16:creationId xmlns:a16="http://schemas.microsoft.com/office/drawing/2014/main" id="{5E20D2F9-3EE0-2BE2-30F7-F69C4570EAC0}"/>
              </a:ext>
            </a:extLst>
          </p:cNvPr>
          <p:cNvSpPr txBox="1"/>
          <p:nvPr userDrawn="1"/>
        </p:nvSpPr>
        <p:spPr>
          <a:xfrm>
            <a:off x="7433212" y="4407756"/>
            <a:ext cx="2089405" cy="1015663"/>
          </a:xfrm>
          <a:prstGeom prst="rect">
            <a:avLst/>
          </a:prstGeom>
          <a:noFill/>
        </p:spPr>
        <p:txBody>
          <a:bodyPr wrap="square">
            <a:spAutoFit/>
          </a:bodyPr>
          <a:lstStyle/>
          <a:p>
            <a:pPr algn="ctr"/>
            <a:r>
              <a:rPr lang="en-US" sz="1200" b="1" dirty="0">
                <a:latin typeface="Titillium Web" pitchFamily="2" charset="77"/>
              </a:rPr>
              <a:t>Promoting a </a:t>
            </a:r>
            <a:br>
              <a:rPr lang="en-US" sz="1200" b="1" dirty="0">
                <a:latin typeface="Titillium Web" pitchFamily="2" charset="77"/>
              </a:rPr>
            </a:br>
            <a:r>
              <a:rPr lang="en-US" sz="1200" b="1" dirty="0">
                <a:latin typeface="Titillium Web" pitchFamily="2" charset="77"/>
              </a:rPr>
              <a:t>well-led, progressive, ethical charity </a:t>
            </a:r>
            <a:r>
              <a:rPr lang="en-US" sz="1200" dirty="0">
                <a:latin typeface="Titillium Web" pitchFamily="2" charset="77"/>
              </a:rPr>
              <a:t>that </a:t>
            </a:r>
            <a:br>
              <a:rPr lang="en-US" sz="1200" dirty="0">
                <a:latin typeface="Titillium Web" pitchFamily="2" charset="77"/>
              </a:rPr>
            </a:br>
            <a:r>
              <a:rPr lang="en-US" sz="1200" dirty="0">
                <a:latin typeface="Titillium Web" pitchFamily="2" charset="77"/>
              </a:rPr>
              <a:t>lives and breathes by its culture and </a:t>
            </a:r>
            <a:r>
              <a:rPr lang="en-US" sz="1200" dirty="0" err="1">
                <a:latin typeface="Titillium Web" pitchFamily="2" charset="77"/>
              </a:rPr>
              <a:t>behaviours</a:t>
            </a:r>
            <a:r>
              <a:rPr lang="en-US" sz="1200" dirty="0">
                <a:latin typeface="Titillium Web" pitchFamily="2" charset="77"/>
              </a:rPr>
              <a:t>.</a:t>
            </a:r>
          </a:p>
        </p:txBody>
      </p:sp>
      <p:sp>
        <p:nvSpPr>
          <p:cNvPr id="12" name="TextBox 11">
            <a:extLst>
              <a:ext uri="{FF2B5EF4-FFF2-40B4-BE49-F238E27FC236}">
                <a16:creationId xmlns:a16="http://schemas.microsoft.com/office/drawing/2014/main" id="{C220B8A2-3F33-DAE2-060F-F105512F6EBE}"/>
              </a:ext>
            </a:extLst>
          </p:cNvPr>
          <p:cNvSpPr txBox="1"/>
          <p:nvPr userDrawn="1"/>
        </p:nvSpPr>
        <p:spPr>
          <a:xfrm>
            <a:off x="9800839" y="4038424"/>
            <a:ext cx="2089405" cy="1384995"/>
          </a:xfrm>
          <a:prstGeom prst="rect">
            <a:avLst/>
          </a:prstGeom>
          <a:noFill/>
        </p:spPr>
        <p:txBody>
          <a:bodyPr wrap="square">
            <a:spAutoFit/>
          </a:bodyPr>
          <a:lstStyle/>
          <a:p>
            <a:pPr algn="ctr"/>
            <a:r>
              <a:rPr lang="en-US" sz="1200" b="1" dirty="0">
                <a:latin typeface="Titillium Web" pitchFamily="2" charset="77"/>
              </a:rPr>
              <a:t>Embracing being </a:t>
            </a:r>
          </a:p>
          <a:p>
            <a:pPr algn="ctr"/>
            <a:r>
              <a:rPr lang="en-US" sz="1200" b="1" dirty="0">
                <a:latin typeface="Titillium Web" pitchFamily="2" charset="77"/>
              </a:rPr>
              <a:t>digital to the core.</a:t>
            </a:r>
          </a:p>
          <a:p>
            <a:pPr algn="ctr"/>
            <a:r>
              <a:rPr lang="en-US" sz="1200" dirty="0">
                <a:latin typeface="Titillium Web" pitchFamily="2" charset="77"/>
              </a:rPr>
              <a:t>Enabling and simplifying our service and offerings, growing our reach and enriching the community experience.</a:t>
            </a:r>
          </a:p>
        </p:txBody>
      </p:sp>
      <p:pic>
        <p:nvPicPr>
          <p:cNvPr id="13" name="Picture 12" descr="A blue and white light bulb&#10;&#10;Description automatically generated">
            <a:extLst>
              <a:ext uri="{FF2B5EF4-FFF2-40B4-BE49-F238E27FC236}">
                <a16:creationId xmlns:a16="http://schemas.microsoft.com/office/drawing/2014/main" id="{8D31E34F-CECF-EF92-E81F-7869E97CBF9F}"/>
              </a:ext>
            </a:extLst>
          </p:cNvPr>
          <p:cNvPicPr>
            <a:picLocks noChangeAspect="1"/>
          </p:cNvPicPr>
          <p:nvPr userDrawn="1"/>
        </p:nvPicPr>
        <p:blipFill>
          <a:blip r:embed="rId3"/>
          <a:stretch>
            <a:fillRect/>
          </a:stretch>
        </p:blipFill>
        <p:spPr>
          <a:xfrm>
            <a:off x="10401614" y="1990654"/>
            <a:ext cx="930006" cy="1327869"/>
          </a:xfrm>
          <a:prstGeom prst="rect">
            <a:avLst/>
          </a:prstGeom>
        </p:spPr>
      </p:pic>
      <p:pic>
        <p:nvPicPr>
          <p:cNvPr id="15" name="Picture 14" descr="A blue pin with a white and blue triangle with confetti&#10;&#10;Description automatically generated">
            <a:extLst>
              <a:ext uri="{FF2B5EF4-FFF2-40B4-BE49-F238E27FC236}">
                <a16:creationId xmlns:a16="http://schemas.microsoft.com/office/drawing/2014/main" id="{7A9E477B-9795-C2E3-5B10-F21B83429291}"/>
              </a:ext>
            </a:extLst>
          </p:cNvPr>
          <p:cNvPicPr>
            <a:picLocks noChangeAspect="1"/>
          </p:cNvPicPr>
          <p:nvPr userDrawn="1"/>
        </p:nvPicPr>
        <p:blipFill>
          <a:blip r:embed="rId4"/>
          <a:stretch>
            <a:fillRect/>
          </a:stretch>
        </p:blipFill>
        <p:spPr>
          <a:xfrm>
            <a:off x="862229" y="1990654"/>
            <a:ext cx="930006" cy="1327869"/>
          </a:xfrm>
          <a:prstGeom prst="rect">
            <a:avLst/>
          </a:prstGeom>
        </p:spPr>
      </p:pic>
      <p:pic>
        <p:nvPicPr>
          <p:cNvPr id="16" name="Picture 15" descr="A blue pointer with a heart and hands&#10;&#10;Description automatically generated">
            <a:extLst>
              <a:ext uri="{FF2B5EF4-FFF2-40B4-BE49-F238E27FC236}">
                <a16:creationId xmlns:a16="http://schemas.microsoft.com/office/drawing/2014/main" id="{FE038027-60E8-09FE-E093-3E0B8F53CE57}"/>
              </a:ext>
            </a:extLst>
          </p:cNvPr>
          <p:cNvPicPr>
            <a:picLocks noChangeAspect="1"/>
          </p:cNvPicPr>
          <p:nvPr userDrawn="1"/>
        </p:nvPicPr>
        <p:blipFill>
          <a:blip r:embed="rId5"/>
          <a:stretch>
            <a:fillRect/>
          </a:stretch>
        </p:blipFill>
        <p:spPr>
          <a:xfrm>
            <a:off x="8018011" y="2362545"/>
            <a:ext cx="930006" cy="1327869"/>
          </a:xfrm>
          <a:prstGeom prst="rect">
            <a:avLst/>
          </a:prstGeom>
        </p:spPr>
      </p:pic>
      <p:pic>
        <p:nvPicPr>
          <p:cNvPr id="17" name="Picture 16" descr="A blue pin with a plant in a pot&#10;&#10;Description automatically generated">
            <a:extLst>
              <a:ext uri="{FF2B5EF4-FFF2-40B4-BE49-F238E27FC236}">
                <a16:creationId xmlns:a16="http://schemas.microsoft.com/office/drawing/2014/main" id="{ACD27648-B145-35F2-EFE0-774EE0465917}"/>
              </a:ext>
            </a:extLst>
          </p:cNvPr>
          <p:cNvPicPr>
            <a:picLocks noChangeAspect="1"/>
          </p:cNvPicPr>
          <p:nvPr userDrawn="1"/>
        </p:nvPicPr>
        <p:blipFill>
          <a:blip r:embed="rId6"/>
          <a:stretch>
            <a:fillRect/>
          </a:stretch>
        </p:blipFill>
        <p:spPr>
          <a:xfrm>
            <a:off x="3245832" y="2291105"/>
            <a:ext cx="930006" cy="1327869"/>
          </a:xfrm>
          <a:prstGeom prst="rect">
            <a:avLst/>
          </a:prstGeom>
        </p:spPr>
      </p:pic>
      <p:pic>
        <p:nvPicPr>
          <p:cNvPr id="18" name="Picture 17" descr="A blue and white map pointer with a globe inside&#10;&#10;Description automatically generated">
            <a:extLst>
              <a:ext uri="{FF2B5EF4-FFF2-40B4-BE49-F238E27FC236}">
                <a16:creationId xmlns:a16="http://schemas.microsoft.com/office/drawing/2014/main" id="{64E285AB-936B-333B-9BED-23BB35067C22}"/>
              </a:ext>
            </a:extLst>
          </p:cNvPr>
          <p:cNvPicPr>
            <a:picLocks noChangeAspect="1"/>
          </p:cNvPicPr>
          <p:nvPr userDrawn="1"/>
        </p:nvPicPr>
        <p:blipFill>
          <a:blip r:embed="rId7"/>
          <a:stretch>
            <a:fillRect/>
          </a:stretch>
        </p:blipFill>
        <p:spPr>
          <a:xfrm>
            <a:off x="5629435" y="2778680"/>
            <a:ext cx="934979" cy="1327869"/>
          </a:xfrm>
          <a:prstGeom prst="rect">
            <a:avLst/>
          </a:prstGeom>
        </p:spPr>
      </p:pic>
      <p:sp>
        <p:nvSpPr>
          <p:cNvPr id="20" name="Title 29">
            <a:extLst>
              <a:ext uri="{FF2B5EF4-FFF2-40B4-BE49-F238E27FC236}">
                <a16:creationId xmlns:a16="http://schemas.microsoft.com/office/drawing/2014/main" id="{B1D8EB02-5F19-79F4-891C-9FD1F47DC8DB}"/>
              </a:ext>
            </a:extLst>
          </p:cNvPr>
          <p:cNvSpPr>
            <a:spLocks noGrp="1"/>
          </p:cNvSpPr>
          <p:nvPr>
            <p:ph type="title" hasCustomPrompt="1"/>
          </p:nvPr>
        </p:nvSpPr>
        <p:spPr>
          <a:xfrm>
            <a:off x="838200" y="471457"/>
            <a:ext cx="10515600" cy="589933"/>
          </a:xfrm>
        </p:spPr>
        <p:txBody>
          <a:bodyPr/>
          <a:lstStyle/>
          <a:p>
            <a:r>
              <a:rPr lang="en-GB" dirty="0"/>
              <a:t>Our strategy &amp; pillars</a:t>
            </a:r>
          </a:p>
        </p:txBody>
      </p:sp>
      <p:pic>
        <p:nvPicPr>
          <p:cNvPr id="2" name="Picture 1" descr="A black and grey background&#10;&#10;Description automatically generated">
            <a:extLst>
              <a:ext uri="{FF2B5EF4-FFF2-40B4-BE49-F238E27FC236}">
                <a16:creationId xmlns:a16="http://schemas.microsoft.com/office/drawing/2014/main" id="{91BDBC55-1B86-12F7-FAC2-9CF7FF8A2FF7}"/>
              </a:ext>
            </a:extLst>
          </p:cNvPr>
          <p:cNvPicPr>
            <a:picLocks noChangeAspect="1"/>
          </p:cNvPicPr>
          <p:nvPr userDrawn="1"/>
        </p:nvPicPr>
        <p:blipFill>
          <a:blip r:embed="rId8"/>
          <a:stretch>
            <a:fillRect/>
          </a:stretch>
        </p:blipFill>
        <p:spPr>
          <a:xfrm>
            <a:off x="8715278" y="0"/>
            <a:ext cx="3476721" cy="1602526"/>
          </a:xfrm>
          <a:prstGeom prst="rect">
            <a:avLst/>
          </a:prstGeom>
          <a:noFill/>
        </p:spPr>
      </p:pic>
      <p:pic>
        <p:nvPicPr>
          <p:cNvPr id="5" name="Picture 4" descr="A white text on a black background&#10;&#10;Description automatically generated">
            <a:extLst>
              <a:ext uri="{FF2B5EF4-FFF2-40B4-BE49-F238E27FC236}">
                <a16:creationId xmlns:a16="http://schemas.microsoft.com/office/drawing/2014/main" id="{EE174722-8FCD-569F-7114-8D9E89FA43BA}"/>
              </a:ext>
            </a:extLst>
          </p:cNvPr>
          <p:cNvPicPr>
            <a:picLocks noChangeAspect="1"/>
          </p:cNvPicPr>
          <p:nvPr userDrawn="1"/>
        </p:nvPicPr>
        <p:blipFill>
          <a:blip r:embed="rId9"/>
          <a:stretch>
            <a:fillRect/>
          </a:stretch>
        </p:blipFill>
        <p:spPr>
          <a:xfrm>
            <a:off x="11234581" y="269989"/>
            <a:ext cx="669146" cy="404693"/>
          </a:xfrm>
          <a:prstGeom prst="rect">
            <a:avLst/>
          </a:prstGeom>
        </p:spPr>
      </p:pic>
    </p:spTree>
    <p:extLst>
      <p:ext uri="{BB962C8B-B14F-4D97-AF65-F5344CB8AC3E}">
        <p14:creationId xmlns:p14="http://schemas.microsoft.com/office/powerpoint/2010/main" val="2326611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 BG_Editable Footer_Al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75D952-7808-5AA3-F96B-1A9A237B027F}"/>
              </a:ext>
            </a:extLst>
          </p:cNvPr>
          <p:cNvSpPr/>
          <p:nvPr userDrawn="1"/>
        </p:nvSpPr>
        <p:spPr>
          <a:xfrm flipH="1">
            <a:off x="0" y="5008098"/>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3FB858-0159-B858-D8BF-589343063FBE}"/>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B9D2865C-20DC-2F26-6522-995143AC8592}"/>
              </a:ext>
            </a:extLst>
          </p:cNvPr>
          <p:cNvSpPr>
            <a:spLocks noGrp="1"/>
          </p:cNvSpPr>
          <p:nvPr>
            <p:ph type="title"/>
          </p:nvPr>
        </p:nvSpPr>
        <p:spPr/>
        <p:txBody>
          <a:bodyPr/>
          <a:lstStyle/>
          <a:p>
            <a:r>
              <a:rPr lang="en-GB"/>
              <a:t>Click to edit Master title style</a:t>
            </a:r>
            <a:endParaRPr lang="en-US"/>
          </a:p>
        </p:txBody>
      </p:sp>
      <p:sp>
        <p:nvSpPr>
          <p:cNvPr id="9" name="Picture Placeholder 12">
            <a:extLst>
              <a:ext uri="{FF2B5EF4-FFF2-40B4-BE49-F238E27FC236}">
                <a16:creationId xmlns:a16="http://schemas.microsoft.com/office/drawing/2014/main" id="{CD17EED3-1AD5-2F56-609C-239E2F41EBAE}"/>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spTree>
    <p:extLst>
      <p:ext uri="{BB962C8B-B14F-4D97-AF65-F5344CB8AC3E}">
        <p14:creationId xmlns:p14="http://schemas.microsoft.com/office/powerpoint/2010/main" val="2790737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ue BG_Editable Foot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75D952-7808-5AA3-F96B-1A9A237B027F}"/>
              </a:ext>
            </a:extLst>
          </p:cNvPr>
          <p:cNvSpPr/>
          <p:nvPr userDrawn="1"/>
        </p:nvSpPr>
        <p:spPr>
          <a:xfrm>
            <a:off x="4824663" y="4532998"/>
            <a:ext cx="7367337" cy="236310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183CB-4BB3-9CE8-1FE7-FBB01E9B2057}"/>
              </a:ext>
            </a:extLst>
          </p:cNvPr>
          <p:cNvSpPr>
            <a:spLocks noGrp="1"/>
          </p:cNvSpPr>
          <p:nvPr>
            <p:ph type="title"/>
          </p:nvPr>
        </p:nvSpPr>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07687458-C509-D6B8-2EC3-8228ED56C40B}"/>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Picture Placeholder 12">
            <a:extLst>
              <a:ext uri="{FF2B5EF4-FFF2-40B4-BE49-F238E27FC236}">
                <a16:creationId xmlns:a16="http://schemas.microsoft.com/office/drawing/2014/main" id="{1ABD5597-2562-81D0-4EEB-EF5896822B2A}"/>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spTree>
    <p:extLst>
      <p:ext uri="{BB962C8B-B14F-4D97-AF65-F5344CB8AC3E}">
        <p14:creationId xmlns:p14="http://schemas.microsoft.com/office/powerpoint/2010/main" val="3228647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ue BG_Editable Footer Low_Al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75D952-7808-5AA3-F96B-1A9A237B027F}"/>
              </a:ext>
            </a:extLst>
          </p:cNvPr>
          <p:cNvSpPr/>
          <p:nvPr userDrawn="1"/>
        </p:nvSpPr>
        <p:spPr>
          <a:xfrm flipH="1">
            <a:off x="0" y="5845505"/>
            <a:ext cx="6977576" cy="1012495"/>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82221"/>
              <a:gd name="connsiteY0" fmla="*/ 638953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638953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221" h="1269507">
                <a:moveTo>
                  <a:pt x="324853" y="797701"/>
                </a:moveTo>
                <a:cubicBezTo>
                  <a:pt x="4894714" y="549597"/>
                  <a:pt x="5034726" y="577516"/>
                  <a:pt x="7382221" y="0"/>
                </a:cubicBezTo>
                <a:lnTo>
                  <a:pt x="7367337" y="1269507"/>
                </a:lnTo>
                <a:lnTo>
                  <a:pt x="0" y="1269507"/>
                </a:lnTo>
                <a:lnTo>
                  <a:pt x="324853" y="797701"/>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3FB858-0159-B858-D8BF-589343063FBE}"/>
              </a:ext>
            </a:extLst>
          </p:cNvPr>
          <p:cNvSpPr>
            <a:spLocks noGrp="1"/>
          </p:cNvSpPr>
          <p:nvPr>
            <p:ph idx="1"/>
          </p:nvPr>
        </p:nvSpPr>
        <p:spPr>
          <a:xfrm>
            <a:off x="838199" y="1297738"/>
            <a:ext cx="10515599" cy="4287135"/>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B9D2865C-20DC-2F26-6522-995143AC8592}"/>
              </a:ext>
            </a:extLst>
          </p:cNvPr>
          <p:cNvSpPr>
            <a:spLocks noGrp="1"/>
          </p:cNvSpPr>
          <p:nvPr>
            <p:ph type="title"/>
          </p:nvPr>
        </p:nvSpPr>
        <p:spPr/>
        <p:txBody>
          <a:bodyPr/>
          <a:lstStyle/>
          <a:p>
            <a:r>
              <a:rPr lang="en-GB"/>
              <a:t>Click to edit Master title style</a:t>
            </a:r>
            <a:endParaRPr lang="en-US"/>
          </a:p>
        </p:txBody>
      </p:sp>
      <p:sp>
        <p:nvSpPr>
          <p:cNvPr id="9" name="Picture Placeholder 12">
            <a:extLst>
              <a:ext uri="{FF2B5EF4-FFF2-40B4-BE49-F238E27FC236}">
                <a16:creationId xmlns:a16="http://schemas.microsoft.com/office/drawing/2014/main" id="{CD17EED3-1AD5-2F56-609C-239E2F41EBAE}"/>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spTree>
    <p:extLst>
      <p:ext uri="{BB962C8B-B14F-4D97-AF65-F5344CB8AC3E}">
        <p14:creationId xmlns:p14="http://schemas.microsoft.com/office/powerpoint/2010/main" val="1173585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ue BG_Bullets_Editable Footer Low">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823AE96-23DF-62A0-6E5B-A47BB8951B05}"/>
              </a:ext>
            </a:extLst>
          </p:cNvPr>
          <p:cNvCxnSpPr>
            <a:cxnSpLocks/>
          </p:cNvCxnSpPr>
          <p:nvPr userDrawn="1"/>
        </p:nvCxnSpPr>
        <p:spPr>
          <a:xfrm>
            <a:off x="916077" y="0"/>
            <a:ext cx="0" cy="4532998"/>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1B0A19C6-F6CE-0C01-13B7-F0676BBA4E66}"/>
              </a:ext>
            </a:extLst>
          </p:cNvPr>
          <p:cNvSpPr>
            <a:spLocks noGrp="1"/>
          </p:cNvSpPr>
          <p:nvPr>
            <p:ph idx="1"/>
          </p:nvPr>
        </p:nvSpPr>
        <p:spPr>
          <a:xfrm>
            <a:off x="1364568" y="1846198"/>
            <a:ext cx="9989230" cy="2730252"/>
          </a:xfrm>
        </p:spPr>
        <p:txBody>
          <a:bodyPr numCol="1">
            <a:normAutofit/>
          </a:bodyPr>
          <a:lstStyle>
            <a:lvl1pPr marL="0" indent="0" algn="l">
              <a:buNone/>
              <a:defRPr sz="2400">
                <a:solidFill>
                  <a:schemeClr val="bg1"/>
                </a:solidFill>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vl6pPr>
              <a:defRPr sz="2400">
                <a:solidFill>
                  <a:schemeClr val="bg1"/>
                </a:solidFill>
              </a:defRPr>
            </a:lvl6pPr>
            <a:lvl7pPr>
              <a:defRPr sz="2000"/>
            </a:lvl7pPr>
            <a:lvl8pPr>
              <a:defRPr sz="2000"/>
            </a:lvl8pPr>
            <a:lvl9pPr>
              <a:defRPr sz="2000"/>
            </a:lvl9pPr>
          </a:lstStyle>
          <a:p>
            <a:pPr lvl="0"/>
            <a:r>
              <a:rPr lang="en-GB" dirty="0"/>
              <a:t>Click to edit Master text styles</a:t>
            </a:r>
          </a:p>
          <a:p>
            <a:pPr lvl="2"/>
            <a:r>
              <a:rPr lang="en-GB" dirty="0"/>
              <a:t>Second level</a:t>
            </a:r>
          </a:p>
          <a:p>
            <a:pPr lvl="3"/>
            <a:r>
              <a:rPr lang="en-GB" dirty="0"/>
              <a:t>Third level</a:t>
            </a:r>
          </a:p>
          <a:p>
            <a:pPr lvl="4"/>
            <a:r>
              <a:rPr lang="en-GB" dirty="0"/>
              <a:t>Fourth level</a:t>
            </a:r>
          </a:p>
          <a:p>
            <a:pPr lvl="5"/>
            <a:r>
              <a:rPr lang="en-GB" dirty="0"/>
              <a:t>Fifth level</a:t>
            </a:r>
            <a:endParaRPr lang="en-US" dirty="0"/>
          </a:p>
        </p:txBody>
      </p:sp>
      <p:sp>
        <p:nvSpPr>
          <p:cNvPr id="10" name="Oval 9">
            <a:extLst>
              <a:ext uri="{FF2B5EF4-FFF2-40B4-BE49-F238E27FC236}">
                <a16:creationId xmlns:a16="http://schemas.microsoft.com/office/drawing/2014/main" id="{B28DB57B-FFC1-2D1A-0284-DEEC2ED91F2F}"/>
              </a:ext>
            </a:extLst>
          </p:cNvPr>
          <p:cNvSpPr/>
          <p:nvPr userDrawn="1"/>
        </p:nvSpPr>
        <p:spPr>
          <a:xfrm>
            <a:off x="749692"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178B21D-DB97-A6F4-14C8-47379C8AF5E0}"/>
              </a:ext>
            </a:extLst>
          </p:cNvPr>
          <p:cNvSpPr/>
          <p:nvPr userDrawn="1"/>
        </p:nvSpPr>
        <p:spPr>
          <a:xfrm>
            <a:off x="749692" y="2438883"/>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14DB38A-993B-E3E1-F053-7B76EC59EA12}"/>
              </a:ext>
            </a:extLst>
          </p:cNvPr>
          <p:cNvSpPr/>
          <p:nvPr userDrawn="1"/>
        </p:nvSpPr>
        <p:spPr>
          <a:xfrm>
            <a:off x="749692" y="2996822"/>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D3F23F78-8730-9C8E-DCC2-3DD5C6D516C2}"/>
              </a:ext>
            </a:extLst>
          </p:cNvPr>
          <p:cNvSpPr/>
          <p:nvPr userDrawn="1"/>
        </p:nvSpPr>
        <p:spPr>
          <a:xfrm>
            <a:off x="5228492" y="5845505"/>
            <a:ext cx="6977576" cy="1012495"/>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82221"/>
              <a:gd name="connsiteY0" fmla="*/ 638953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638953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221" h="1269507">
                <a:moveTo>
                  <a:pt x="324853" y="797701"/>
                </a:moveTo>
                <a:cubicBezTo>
                  <a:pt x="4894714" y="549597"/>
                  <a:pt x="5034726" y="577516"/>
                  <a:pt x="7382221" y="0"/>
                </a:cubicBezTo>
                <a:lnTo>
                  <a:pt x="7367337" y="1269507"/>
                </a:lnTo>
                <a:lnTo>
                  <a:pt x="0" y="1269507"/>
                </a:lnTo>
                <a:lnTo>
                  <a:pt x="324853" y="797701"/>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3D56A3B-DFAE-AA33-633B-B3516D51D2E1}"/>
              </a:ext>
            </a:extLst>
          </p:cNvPr>
          <p:cNvSpPr/>
          <p:nvPr userDrawn="1"/>
        </p:nvSpPr>
        <p:spPr>
          <a:xfrm>
            <a:off x="749692" y="3554761"/>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6">
            <a:extLst>
              <a:ext uri="{FF2B5EF4-FFF2-40B4-BE49-F238E27FC236}">
                <a16:creationId xmlns:a16="http://schemas.microsoft.com/office/drawing/2014/main" id="{39B133D0-AD77-FCEC-A922-4858FD43D23E}"/>
              </a:ext>
            </a:extLst>
          </p:cNvPr>
          <p:cNvSpPr>
            <a:spLocks noGrp="1"/>
          </p:cNvSpPr>
          <p:nvPr>
            <p:ph type="title"/>
          </p:nvPr>
        </p:nvSpPr>
        <p:spPr>
          <a:xfrm>
            <a:off x="1364568" y="471457"/>
            <a:ext cx="9031814" cy="479569"/>
          </a:xfrm>
        </p:spPr>
        <p:txBody>
          <a:bodyPr/>
          <a:lstStyle>
            <a:lvl1pPr algn="l">
              <a:defRPr/>
            </a:lvl1pPr>
          </a:lstStyle>
          <a:p>
            <a:r>
              <a:rPr lang="en-GB"/>
              <a:t>Click to edit Master title style</a:t>
            </a:r>
            <a:endParaRPr lang="en-US"/>
          </a:p>
        </p:txBody>
      </p:sp>
      <p:sp>
        <p:nvSpPr>
          <p:cNvPr id="18" name="Picture Placeholder 12">
            <a:extLst>
              <a:ext uri="{FF2B5EF4-FFF2-40B4-BE49-F238E27FC236}">
                <a16:creationId xmlns:a16="http://schemas.microsoft.com/office/drawing/2014/main" id="{8399D10D-E7F8-31D1-41A1-3AB1ACFB40F9}"/>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sp>
        <p:nvSpPr>
          <p:cNvPr id="20" name="Text Placeholder 2">
            <a:extLst>
              <a:ext uri="{FF2B5EF4-FFF2-40B4-BE49-F238E27FC236}">
                <a16:creationId xmlns:a16="http://schemas.microsoft.com/office/drawing/2014/main" id="{D98A856C-F28B-6632-B425-8BEA02E6442A}"/>
              </a:ext>
            </a:extLst>
          </p:cNvPr>
          <p:cNvSpPr>
            <a:spLocks noGrp="1"/>
          </p:cNvSpPr>
          <p:nvPr>
            <p:ph type="body" idx="14"/>
          </p:nvPr>
        </p:nvSpPr>
        <p:spPr>
          <a:xfrm>
            <a:off x="1380066" y="1086950"/>
            <a:ext cx="9989226" cy="688907"/>
          </a:xfrm>
        </p:spPr>
        <p:txBody>
          <a:bodyPr anchor="t" anchorCtr="0"/>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4287523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BG_Bullets_Editable Footer_Al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75D952-7808-5AA3-F96B-1A9A237B027F}"/>
              </a:ext>
            </a:extLst>
          </p:cNvPr>
          <p:cNvSpPr/>
          <p:nvPr userDrawn="1"/>
        </p:nvSpPr>
        <p:spPr>
          <a:xfrm flipH="1">
            <a:off x="0" y="5008098"/>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4A9D40F4-3C09-14A3-D470-C6EA3374995E}"/>
              </a:ext>
            </a:extLst>
          </p:cNvPr>
          <p:cNvSpPr>
            <a:spLocks noGrp="1"/>
          </p:cNvSpPr>
          <p:nvPr>
            <p:ph idx="1"/>
          </p:nvPr>
        </p:nvSpPr>
        <p:spPr>
          <a:xfrm>
            <a:off x="1364568" y="1846198"/>
            <a:ext cx="9989230" cy="2730252"/>
          </a:xfrm>
        </p:spPr>
        <p:txBody>
          <a:bodyPr numCol="1">
            <a:normAutofit/>
          </a:bodyPr>
          <a:lstStyle>
            <a:lvl1pPr marL="0" indent="0" algn="l">
              <a:buNone/>
              <a:defRPr sz="2400">
                <a:solidFill>
                  <a:schemeClr val="bg1"/>
                </a:solidFill>
              </a:defRPr>
            </a:lvl1pPr>
            <a:lvl2pPr marL="457200" indent="0" algn="l">
              <a:buNone/>
              <a:defRPr sz="2400">
                <a:solidFill>
                  <a:schemeClr val="bg1"/>
                </a:solidFill>
              </a:defRPr>
            </a:lvl2pPr>
            <a:lvl3pPr marL="914400" indent="0" algn="l">
              <a:buNone/>
              <a:defRPr sz="2400">
                <a:solidFill>
                  <a:schemeClr val="bg1"/>
                </a:solidFill>
              </a:defRPr>
            </a:lvl3pPr>
            <a:lvl4pPr marL="1371600" indent="0" algn="l">
              <a:buNone/>
              <a:defRPr sz="2400">
                <a:solidFill>
                  <a:schemeClr val="bg1"/>
                </a:solidFill>
              </a:defRPr>
            </a:lvl4pPr>
            <a:lvl5pPr marL="1828800" indent="0" algn="l">
              <a:buNone/>
              <a:defRPr sz="2400">
                <a:solidFill>
                  <a:schemeClr val="bg1"/>
                </a:solidFill>
              </a:defRPr>
            </a:lvl5pPr>
            <a:lvl6pPr>
              <a:defRPr sz="2400">
                <a:solidFill>
                  <a:schemeClr val="bg1"/>
                </a:solidFill>
              </a:defRPr>
            </a:lvl6pPr>
            <a:lvl7pPr>
              <a:defRPr sz="2000"/>
            </a:lvl7pPr>
            <a:lvl8pPr>
              <a:defRPr sz="2000"/>
            </a:lvl8pPr>
            <a:lvl9pPr>
              <a:defRPr sz="2000"/>
            </a:lvl9pPr>
          </a:lstStyle>
          <a:p>
            <a:pPr lvl="0"/>
            <a:r>
              <a:rPr lang="en-GB" dirty="0"/>
              <a:t>Click to edit Master text styles</a:t>
            </a:r>
          </a:p>
          <a:p>
            <a:pPr lvl="2"/>
            <a:r>
              <a:rPr lang="en-GB" dirty="0"/>
              <a:t>Second level</a:t>
            </a:r>
          </a:p>
          <a:p>
            <a:pPr lvl="3"/>
            <a:r>
              <a:rPr lang="en-GB" dirty="0"/>
              <a:t>Third level</a:t>
            </a:r>
          </a:p>
          <a:p>
            <a:pPr lvl="4"/>
            <a:r>
              <a:rPr lang="en-GB" dirty="0"/>
              <a:t>Fourth level</a:t>
            </a:r>
          </a:p>
          <a:p>
            <a:pPr lvl="5"/>
            <a:r>
              <a:rPr lang="en-GB" dirty="0"/>
              <a:t>Fifth level</a:t>
            </a:r>
            <a:endParaRPr lang="en-US" dirty="0"/>
          </a:p>
        </p:txBody>
      </p:sp>
      <p:sp>
        <p:nvSpPr>
          <p:cNvPr id="16" name="Text Placeholder 2">
            <a:extLst>
              <a:ext uri="{FF2B5EF4-FFF2-40B4-BE49-F238E27FC236}">
                <a16:creationId xmlns:a16="http://schemas.microsoft.com/office/drawing/2014/main" id="{57CADE47-4DBE-183A-313D-8705CD870243}"/>
              </a:ext>
            </a:extLst>
          </p:cNvPr>
          <p:cNvSpPr>
            <a:spLocks noGrp="1"/>
          </p:cNvSpPr>
          <p:nvPr>
            <p:ph type="body" idx="14"/>
          </p:nvPr>
        </p:nvSpPr>
        <p:spPr>
          <a:xfrm>
            <a:off x="1380066" y="1086950"/>
            <a:ext cx="9989226" cy="688907"/>
          </a:xfrm>
        </p:spPr>
        <p:txBody>
          <a:bodyPr anchor="t" anchorCtr="0"/>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7" name="Title 16">
            <a:extLst>
              <a:ext uri="{FF2B5EF4-FFF2-40B4-BE49-F238E27FC236}">
                <a16:creationId xmlns:a16="http://schemas.microsoft.com/office/drawing/2014/main" id="{064B2DF7-07F3-4DAD-6D00-29CA7E7A7BCD}"/>
              </a:ext>
            </a:extLst>
          </p:cNvPr>
          <p:cNvSpPr>
            <a:spLocks noGrp="1"/>
          </p:cNvSpPr>
          <p:nvPr>
            <p:ph type="title"/>
          </p:nvPr>
        </p:nvSpPr>
        <p:spPr>
          <a:xfrm>
            <a:off x="1364568" y="471457"/>
            <a:ext cx="9031814" cy="479569"/>
          </a:xfrm>
        </p:spPr>
        <p:txBody>
          <a:bodyPr/>
          <a:lstStyle>
            <a:lvl1pPr algn="l">
              <a:defRPr/>
            </a:lvl1pPr>
          </a:lstStyle>
          <a:p>
            <a:r>
              <a:rPr lang="en-GB" dirty="0"/>
              <a:t>Click to edit Master title style</a:t>
            </a:r>
            <a:endParaRPr lang="en-US" dirty="0"/>
          </a:p>
        </p:txBody>
      </p:sp>
      <p:sp>
        <p:nvSpPr>
          <p:cNvPr id="18" name="Picture Placeholder 12">
            <a:extLst>
              <a:ext uri="{FF2B5EF4-FFF2-40B4-BE49-F238E27FC236}">
                <a16:creationId xmlns:a16="http://schemas.microsoft.com/office/drawing/2014/main" id="{E20AA19B-C55A-42A4-E58C-F6970FB6B8FD}"/>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spTree>
    <p:extLst>
      <p:ext uri="{BB962C8B-B14F-4D97-AF65-F5344CB8AC3E}">
        <p14:creationId xmlns:p14="http://schemas.microsoft.com/office/powerpoint/2010/main" val="1784560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ue BG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166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BG_Title Only">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76ADF4F-F186-2CBD-9BB4-78A09B5DBCC7}"/>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17368942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BG_Title &amp; Tex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7" name="Content Placeholder 2">
            <a:extLst>
              <a:ext uri="{FF2B5EF4-FFF2-40B4-BE49-F238E27FC236}">
                <a16:creationId xmlns:a16="http://schemas.microsoft.com/office/drawing/2014/main" id="{FAECAE51-382F-A30B-B760-7F585D109B74}"/>
              </a:ext>
            </a:extLst>
          </p:cNvPr>
          <p:cNvSpPr>
            <a:spLocks noGrp="1"/>
          </p:cNvSpPr>
          <p:nvPr>
            <p:ph idx="1"/>
          </p:nvPr>
        </p:nvSpPr>
        <p:spPr>
          <a:xfrm>
            <a:off x="838199" y="1297739"/>
            <a:ext cx="10515599" cy="4709166"/>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7">
            <a:extLst>
              <a:ext uri="{FF2B5EF4-FFF2-40B4-BE49-F238E27FC236}">
                <a16:creationId xmlns:a16="http://schemas.microsoft.com/office/drawing/2014/main" id="{076ADF4F-F186-2CBD-9BB4-78A09B5DBCC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740933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BG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64564F-3357-DB94-2EB2-3FAAA41A8E11}"/>
              </a:ext>
            </a:extLst>
          </p:cNvPr>
          <p:cNvSpPr>
            <a:spLocks noGrp="1"/>
          </p:cNvSpPr>
          <p:nvPr>
            <p:ph type="body" idx="1"/>
          </p:nvPr>
        </p:nvSpPr>
        <p:spPr>
          <a:xfrm>
            <a:off x="839788" y="1256426"/>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13446B-6212-01D7-1637-B0BEB813EB1F}"/>
              </a:ext>
            </a:extLst>
          </p:cNvPr>
          <p:cNvSpPr>
            <a:spLocks noGrp="1"/>
          </p:cNvSpPr>
          <p:nvPr>
            <p:ph sz="half" idx="2"/>
          </p:nvPr>
        </p:nvSpPr>
        <p:spPr>
          <a:xfrm>
            <a:off x="839788" y="2080337"/>
            <a:ext cx="5157787" cy="39969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FACA62F-C69A-44EA-B7D2-11D60A1AF935}"/>
              </a:ext>
            </a:extLst>
          </p:cNvPr>
          <p:cNvSpPr>
            <a:spLocks noGrp="1"/>
          </p:cNvSpPr>
          <p:nvPr>
            <p:ph type="body" sz="quarter" idx="3"/>
          </p:nvPr>
        </p:nvSpPr>
        <p:spPr>
          <a:xfrm>
            <a:off x="6172200" y="1256426"/>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2371C79-4169-F18E-4CFB-C8EBF5D48949}"/>
              </a:ext>
            </a:extLst>
          </p:cNvPr>
          <p:cNvSpPr>
            <a:spLocks noGrp="1"/>
          </p:cNvSpPr>
          <p:nvPr>
            <p:ph sz="quarter" idx="4"/>
          </p:nvPr>
        </p:nvSpPr>
        <p:spPr>
          <a:xfrm>
            <a:off x="6172200" y="2080337"/>
            <a:ext cx="5183188" cy="3996905"/>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5F7705-C557-10C6-EBFB-DE224A0673F5}"/>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8" name="Footer Placeholder 7">
            <a:extLst>
              <a:ext uri="{FF2B5EF4-FFF2-40B4-BE49-F238E27FC236}">
                <a16:creationId xmlns:a16="http://schemas.microsoft.com/office/drawing/2014/main" id="{0E28E5E4-34D3-349E-37D4-7526BC75413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9C09D42-3652-0304-2CCD-6D2A6D8547D5}"/>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2" name="Title 1">
            <a:extLst>
              <a:ext uri="{FF2B5EF4-FFF2-40B4-BE49-F238E27FC236}">
                <a16:creationId xmlns:a16="http://schemas.microsoft.com/office/drawing/2014/main" id="{6E91493C-EB15-2DBD-77B3-A2D02123A4D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38676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ue BG_Pictur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11" name="Picture Placeholder 7">
            <a:extLst>
              <a:ext uri="{FF2B5EF4-FFF2-40B4-BE49-F238E27FC236}">
                <a16:creationId xmlns:a16="http://schemas.microsoft.com/office/drawing/2014/main" id="{7537951D-20ED-EB0B-6712-28E983F1584C}"/>
              </a:ext>
            </a:extLst>
          </p:cNvPr>
          <p:cNvSpPr>
            <a:spLocks noGrp="1"/>
          </p:cNvSpPr>
          <p:nvPr>
            <p:ph type="pic" sz="quarter" idx="15"/>
          </p:nvPr>
        </p:nvSpPr>
        <p:spPr>
          <a:xfrm>
            <a:off x="838201" y="1256503"/>
            <a:ext cx="10515600" cy="4806438"/>
          </a:xfrm>
          <a:prstGeom prst="rect">
            <a:avLst/>
          </a:prstGeom>
        </p:spPr>
        <p:txBody>
          <a:bodyPr/>
          <a:lstStyle/>
          <a:p>
            <a:endParaRPr lang="en-US"/>
          </a:p>
        </p:txBody>
      </p:sp>
      <p:sp>
        <p:nvSpPr>
          <p:cNvPr id="6" name="Title 5">
            <a:extLst>
              <a:ext uri="{FF2B5EF4-FFF2-40B4-BE49-F238E27FC236}">
                <a16:creationId xmlns:a16="http://schemas.microsoft.com/office/drawing/2014/main" id="{85C1DCE8-2F46-8BE0-2EB1-C0E78D069E16}"/>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8698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rategy &amp; Pillars_2">
    <p:spTree>
      <p:nvGrpSpPr>
        <p:cNvPr id="1" name=""/>
        <p:cNvGrpSpPr/>
        <p:nvPr/>
      </p:nvGrpSpPr>
      <p:grpSpPr>
        <a:xfrm>
          <a:off x="0" y="0"/>
          <a:ext cx="0" cy="0"/>
          <a:chOff x="0" y="0"/>
          <a:chExt cx="0" cy="0"/>
        </a:xfrm>
      </p:grpSpPr>
      <p:pic>
        <p:nvPicPr>
          <p:cNvPr id="2" name="Picture 1" descr="A curved road with white dots&#10;&#10;Description automatically generated">
            <a:extLst>
              <a:ext uri="{FF2B5EF4-FFF2-40B4-BE49-F238E27FC236}">
                <a16:creationId xmlns:a16="http://schemas.microsoft.com/office/drawing/2014/main" id="{E3265269-154A-3F4B-650D-A15096472521}"/>
              </a:ext>
            </a:extLst>
          </p:cNvPr>
          <p:cNvPicPr>
            <a:picLocks noChangeAspect="1"/>
          </p:cNvPicPr>
          <p:nvPr userDrawn="1"/>
        </p:nvPicPr>
        <p:blipFill rotWithShape="1">
          <a:blip r:embed="rId2"/>
          <a:srcRect l="5103" r="5713" b="27167"/>
          <a:stretch/>
        </p:blipFill>
        <p:spPr>
          <a:xfrm>
            <a:off x="0" y="3177781"/>
            <a:ext cx="12192000" cy="2394349"/>
          </a:xfrm>
          <a:prstGeom prst="rect">
            <a:avLst/>
          </a:prstGeom>
        </p:spPr>
      </p:pic>
      <p:sp>
        <p:nvSpPr>
          <p:cNvPr id="5" name="TextBox 4">
            <a:extLst>
              <a:ext uri="{FF2B5EF4-FFF2-40B4-BE49-F238E27FC236}">
                <a16:creationId xmlns:a16="http://schemas.microsoft.com/office/drawing/2014/main" id="{7A6C330B-1A27-4C38-86A0-D61DEF0218B3}"/>
              </a:ext>
            </a:extLst>
          </p:cNvPr>
          <p:cNvSpPr txBox="1"/>
          <p:nvPr userDrawn="1"/>
        </p:nvSpPr>
        <p:spPr>
          <a:xfrm>
            <a:off x="207738" y="2573007"/>
            <a:ext cx="2259553" cy="1200329"/>
          </a:xfrm>
          <a:prstGeom prst="rect">
            <a:avLst/>
          </a:prstGeom>
          <a:noFill/>
        </p:spPr>
        <p:txBody>
          <a:bodyPr wrap="square">
            <a:spAutoFit/>
          </a:bodyPr>
          <a:lstStyle/>
          <a:p>
            <a:pPr algn="ctr"/>
            <a:r>
              <a:rPr lang="en-US" sz="1200" b="1" dirty="0">
                <a:latin typeface="Titillium Web" pitchFamily="2" charset="77"/>
              </a:rPr>
              <a:t>Growing the brand name and corporate identity </a:t>
            </a:r>
            <a:r>
              <a:rPr lang="en-US" sz="1200" dirty="0">
                <a:latin typeface="Titillium Web" pitchFamily="2" charset="77"/>
              </a:rPr>
              <a:t>to be </a:t>
            </a:r>
            <a:r>
              <a:rPr lang="en-US" sz="1200" dirty="0" err="1">
                <a:latin typeface="Titillium Web" pitchFamily="2" charset="77"/>
              </a:rPr>
              <a:t>recognised</a:t>
            </a:r>
            <a:r>
              <a:rPr lang="en-US" sz="1200" dirty="0">
                <a:latin typeface="Titillium Web" pitchFamily="2" charset="77"/>
              </a:rPr>
              <a:t> nationally, with an increased presence and authoritative voice in the policy and campaigning space.</a:t>
            </a:r>
          </a:p>
        </p:txBody>
      </p:sp>
      <p:sp>
        <p:nvSpPr>
          <p:cNvPr id="19" name="TextBox 18">
            <a:extLst>
              <a:ext uri="{FF2B5EF4-FFF2-40B4-BE49-F238E27FC236}">
                <a16:creationId xmlns:a16="http://schemas.microsoft.com/office/drawing/2014/main" id="{6A0DA13C-4A9B-70F0-D3DC-F87BAE4C3C77}"/>
              </a:ext>
            </a:extLst>
          </p:cNvPr>
          <p:cNvSpPr txBox="1"/>
          <p:nvPr userDrawn="1"/>
        </p:nvSpPr>
        <p:spPr>
          <a:xfrm>
            <a:off x="2784921" y="4337406"/>
            <a:ext cx="1936230" cy="1200329"/>
          </a:xfrm>
          <a:prstGeom prst="rect">
            <a:avLst/>
          </a:prstGeom>
          <a:noFill/>
        </p:spPr>
        <p:txBody>
          <a:bodyPr wrap="square">
            <a:spAutoFit/>
          </a:bodyPr>
          <a:lstStyle/>
          <a:p>
            <a:pPr algn="ctr"/>
            <a:r>
              <a:rPr lang="en-US" sz="1200" b="1" dirty="0">
                <a:latin typeface="Titillium Web" pitchFamily="2" charset="77"/>
              </a:rPr>
              <a:t>Increasing </a:t>
            </a:r>
            <a:br>
              <a:rPr lang="en-US" sz="1200" b="1" dirty="0">
                <a:latin typeface="Titillium Web" pitchFamily="2" charset="77"/>
              </a:rPr>
            </a:br>
            <a:r>
              <a:rPr lang="en-US" sz="1200" b="1" dirty="0">
                <a:latin typeface="Titillium Web" pitchFamily="2" charset="77"/>
              </a:rPr>
              <a:t>skills development, knowledge share, competency, </a:t>
            </a:r>
            <a:r>
              <a:rPr lang="en-US" sz="1200" dirty="0">
                <a:latin typeface="Titillium Web" pitchFamily="2" charset="77"/>
              </a:rPr>
              <a:t>and on road confidence through education and coaching.</a:t>
            </a:r>
          </a:p>
        </p:txBody>
      </p:sp>
      <p:sp>
        <p:nvSpPr>
          <p:cNvPr id="20" name="TextBox 19">
            <a:extLst>
              <a:ext uri="{FF2B5EF4-FFF2-40B4-BE49-F238E27FC236}">
                <a16:creationId xmlns:a16="http://schemas.microsoft.com/office/drawing/2014/main" id="{004F86C0-FF5A-9BB9-7136-AB381EC3D98A}"/>
              </a:ext>
            </a:extLst>
          </p:cNvPr>
          <p:cNvSpPr txBox="1"/>
          <p:nvPr userDrawn="1"/>
        </p:nvSpPr>
        <p:spPr>
          <a:xfrm>
            <a:off x="5051705" y="2981928"/>
            <a:ext cx="2089404" cy="830997"/>
          </a:xfrm>
          <a:prstGeom prst="rect">
            <a:avLst/>
          </a:prstGeom>
          <a:noFill/>
        </p:spPr>
        <p:txBody>
          <a:bodyPr wrap="square">
            <a:spAutoFit/>
          </a:bodyPr>
          <a:lstStyle/>
          <a:p>
            <a:pPr algn="ctr"/>
            <a:r>
              <a:rPr lang="en-US" sz="1200" b="1" dirty="0">
                <a:latin typeface="Titillium Web" pitchFamily="2" charset="77"/>
              </a:rPr>
              <a:t>Developing a broad, diverse, and inclusive </a:t>
            </a:r>
            <a:r>
              <a:rPr lang="en-US" sz="1200" dirty="0">
                <a:latin typeface="Titillium Web" pitchFamily="2" charset="77"/>
              </a:rPr>
              <a:t>community of passionate road users across the UK.</a:t>
            </a:r>
          </a:p>
        </p:txBody>
      </p:sp>
      <p:sp>
        <p:nvSpPr>
          <p:cNvPr id="21" name="TextBox 20">
            <a:extLst>
              <a:ext uri="{FF2B5EF4-FFF2-40B4-BE49-F238E27FC236}">
                <a16:creationId xmlns:a16="http://schemas.microsoft.com/office/drawing/2014/main" id="{FA32D8BE-4C97-C191-CC58-F860164EC272}"/>
              </a:ext>
            </a:extLst>
          </p:cNvPr>
          <p:cNvSpPr txBox="1"/>
          <p:nvPr userDrawn="1"/>
        </p:nvSpPr>
        <p:spPr>
          <a:xfrm>
            <a:off x="7319533" y="4422056"/>
            <a:ext cx="2089405" cy="1015663"/>
          </a:xfrm>
          <a:prstGeom prst="rect">
            <a:avLst/>
          </a:prstGeom>
          <a:noFill/>
        </p:spPr>
        <p:txBody>
          <a:bodyPr wrap="square">
            <a:spAutoFit/>
          </a:bodyPr>
          <a:lstStyle/>
          <a:p>
            <a:pPr algn="ctr"/>
            <a:r>
              <a:rPr lang="en-US" sz="1200" b="1" dirty="0">
                <a:latin typeface="Titillium Web" pitchFamily="2" charset="77"/>
              </a:rPr>
              <a:t>Promoting a </a:t>
            </a:r>
            <a:br>
              <a:rPr lang="en-US" sz="1200" b="1" dirty="0">
                <a:latin typeface="Titillium Web" pitchFamily="2" charset="77"/>
              </a:rPr>
            </a:br>
            <a:r>
              <a:rPr lang="en-US" sz="1200" b="1" dirty="0">
                <a:latin typeface="Titillium Web" pitchFamily="2" charset="77"/>
              </a:rPr>
              <a:t>well-led, progressive, ethical charity </a:t>
            </a:r>
            <a:r>
              <a:rPr lang="en-US" sz="1200" dirty="0">
                <a:latin typeface="Titillium Web" pitchFamily="2" charset="77"/>
              </a:rPr>
              <a:t>that </a:t>
            </a:r>
            <a:br>
              <a:rPr lang="en-US" sz="1200" dirty="0">
                <a:latin typeface="Titillium Web" pitchFamily="2" charset="77"/>
              </a:rPr>
            </a:br>
            <a:r>
              <a:rPr lang="en-US" sz="1200" dirty="0">
                <a:latin typeface="Titillium Web" pitchFamily="2" charset="77"/>
              </a:rPr>
              <a:t>lives and breathes by its culture and </a:t>
            </a:r>
            <a:r>
              <a:rPr lang="en-US" sz="1200" dirty="0" err="1">
                <a:latin typeface="Titillium Web" pitchFamily="2" charset="77"/>
              </a:rPr>
              <a:t>behaviours</a:t>
            </a:r>
            <a:r>
              <a:rPr lang="en-US" sz="1200" dirty="0">
                <a:latin typeface="Titillium Web" pitchFamily="2" charset="77"/>
              </a:rPr>
              <a:t>.</a:t>
            </a:r>
          </a:p>
        </p:txBody>
      </p:sp>
      <p:sp>
        <p:nvSpPr>
          <p:cNvPr id="22" name="TextBox 21">
            <a:extLst>
              <a:ext uri="{FF2B5EF4-FFF2-40B4-BE49-F238E27FC236}">
                <a16:creationId xmlns:a16="http://schemas.microsoft.com/office/drawing/2014/main" id="{47B5AA12-69C9-A777-E535-47A5355420AC}"/>
              </a:ext>
            </a:extLst>
          </p:cNvPr>
          <p:cNvSpPr txBox="1"/>
          <p:nvPr userDrawn="1"/>
        </p:nvSpPr>
        <p:spPr>
          <a:xfrm>
            <a:off x="9613055" y="2691618"/>
            <a:ext cx="2463212" cy="1200329"/>
          </a:xfrm>
          <a:prstGeom prst="rect">
            <a:avLst/>
          </a:prstGeom>
          <a:noFill/>
        </p:spPr>
        <p:txBody>
          <a:bodyPr wrap="square">
            <a:spAutoFit/>
          </a:bodyPr>
          <a:lstStyle/>
          <a:p>
            <a:pPr algn="ctr"/>
            <a:r>
              <a:rPr lang="en-US" sz="1200" b="1" dirty="0">
                <a:latin typeface="Titillium Web" pitchFamily="2" charset="77"/>
              </a:rPr>
              <a:t>Embracing being </a:t>
            </a:r>
          </a:p>
          <a:p>
            <a:pPr algn="ctr"/>
            <a:r>
              <a:rPr lang="en-US" sz="1200" b="1" dirty="0">
                <a:latin typeface="Titillium Web" pitchFamily="2" charset="77"/>
              </a:rPr>
              <a:t>digital to the core.</a:t>
            </a:r>
          </a:p>
          <a:p>
            <a:pPr algn="ctr"/>
            <a:r>
              <a:rPr lang="en-US" sz="1200" dirty="0">
                <a:latin typeface="Titillium Web" pitchFamily="2" charset="77"/>
              </a:rPr>
              <a:t>Enabling and simplifying our service and offerings, growing our reach and enriching the community experience.</a:t>
            </a:r>
          </a:p>
        </p:txBody>
      </p:sp>
      <p:pic>
        <p:nvPicPr>
          <p:cNvPr id="23" name="Picture 22">
            <a:extLst>
              <a:ext uri="{FF2B5EF4-FFF2-40B4-BE49-F238E27FC236}">
                <a16:creationId xmlns:a16="http://schemas.microsoft.com/office/drawing/2014/main" id="{5D2FD32E-A04E-AD37-D305-E496D6C85A9A}"/>
              </a:ext>
            </a:extLst>
          </p:cNvPr>
          <p:cNvPicPr>
            <a:picLocks noChangeAspect="1"/>
          </p:cNvPicPr>
          <p:nvPr userDrawn="1"/>
        </p:nvPicPr>
        <p:blipFill>
          <a:blip r:embed="rId3"/>
          <a:srcRect/>
          <a:stretch/>
        </p:blipFill>
        <p:spPr>
          <a:xfrm>
            <a:off x="10401613" y="4050289"/>
            <a:ext cx="930005" cy="1327869"/>
          </a:xfrm>
          <a:prstGeom prst="rect">
            <a:avLst/>
          </a:prstGeom>
        </p:spPr>
      </p:pic>
      <p:pic>
        <p:nvPicPr>
          <p:cNvPr id="24" name="Picture 23">
            <a:extLst>
              <a:ext uri="{FF2B5EF4-FFF2-40B4-BE49-F238E27FC236}">
                <a16:creationId xmlns:a16="http://schemas.microsoft.com/office/drawing/2014/main" id="{7F9CA31C-B0A1-A2DE-E0E6-495BD005AAA6}"/>
              </a:ext>
            </a:extLst>
          </p:cNvPr>
          <p:cNvPicPr>
            <a:picLocks noChangeAspect="1"/>
          </p:cNvPicPr>
          <p:nvPr userDrawn="1"/>
        </p:nvPicPr>
        <p:blipFill>
          <a:blip r:embed="rId4"/>
          <a:srcRect/>
          <a:stretch/>
        </p:blipFill>
        <p:spPr>
          <a:xfrm>
            <a:off x="860381" y="4021713"/>
            <a:ext cx="930005" cy="1327869"/>
          </a:xfrm>
          <a:prstGeom prst="rect">
            <a:avLst/>
          </a:prstGeom>
        </p:spPr>
      </p:pic>
      <p:pic>
        <p:nvPicPr>
          <p:cNvPr id="25" name="Picture 24" descr="A blue pointer with a heart and hands&#10;&#10;Description automatically generated">
            <a:extLst>
              <a:ext uri="{FF2B5EF4-FFF2-40B4-BE49-F238E27FC236}">
                <a16:creationId xmlns:a16="http://schemas.microsoft.com/office/drawing/2014/main" id="{3B1C4806-C511-00ED-8629-5713C2E58C2A}"/>
              </a:ext>
            </a:extLst>
          </p:cNvPr>
          <p:cNvPicPr>
            <a:picLocks noChangeAspect="1"/>
          </p:cNvPicPr>
          <p:nvPr userDrawn="1"/>
        </p:nvPicPr>
        <p:blipFill>
          <a:blip r:embed="rId5"/>
          <a:stretch>
            <a:fillRect/>
          </a:stretch>
        </p:blipFill>
        <p:spPr>
          <a:xfrm>
            <a:off x="7899233" y="2322366"/>
            <a:ext cx="930006" cy="1327869"/>
          </a:xfrm>
          <a:prstGeom prst="rect">
            <a:avLst/>
          </a:prstGeom>
        </p:spPr>
      </p:pic>
      <p:pic>
        <p:nvPicPr>
          <p:cNvPr id="26" name="Picture 25">
            <a:extLst>
              <a:ext uri="{FF2B5EF4-FFF2-40B4-BE49-F238E27FC236}">
                <a16:creationId xmlns:a16="http://schemas.microsoft.com/office/drawing/2014/main" id="{2293E200-46D2-AFB4-D003-B53F7E2087D6}"/>
              </a:ext>
            </a:extLst>
          </p:cNvPr>
          <p:cNvPicPr>
            <a:picLocks noChangeAspect="1"/>
          </p:cNvPicPr>
          <p:nvPr userDrawn="1"/>
        </p:nvPicPr>
        <p:blipFill>
          <a:blip r:embed="rId6"/>
          <a:srcRect/>
          <a:stretch/>
        </p:blipFill>
        <p:spPr>
          <a:xfrm>
            <a:off x="3309307" y="2320114"/>
            <a:ext cx="930005" cy="1327869"/>
          </a:xfrm>
          <a:prstGeom prst="rect">
            <a:avLst/>
          </a:prstGeom>
        </p:spPr>
      </p:pic>
      <p:pic>
        <p:nvPicPr>
          <p:cNvPr id="27" name="Picture 26" descr="A blue and white map pointer with a globe inside&#10;&#10;Description automatically generated">
            <a:extLst>
              <a:ext uri="{FF2B5EF4-FFF2-40B4-BE49-F238E27FC236}">
                <a16:creationId xmlns:a16="http://schemas.microsoft.com/office/drawing/2014/main" id="{8E0EEBC1-DC61-5E69-34A0-88BD43C4F327}"/>
              </a:ext>
            </a:extLst>
          </p:cNvPr>
          <p:cNvPicPr>
            <a:picLocks noChangeAspect="1"/>
          </p:cNvPicPr>
          <p:nvPr userDrawn="1"/>
        </p:nvPicPr>
        <p:blipFill>
          <a:blip r:embed="rId7"/>
          <a:stretch>
            <a:fillRect/>
          </a:stretch>
        </p:blipFill>
        <p:spPr>
          <a:xfrm>
            <a:off x="5629435" y="4021713"/>
            <a:ext cx="934979" cy="1327869"/>
          </a:xfrm>
          <a:prstGeom prst="rect">
            <a:avLst/>
          </a:prstGeom>
        </p:spPr>
      </p:pic>
      <p:sp>
        <p:nvSpPr>
          <p:cNvPr id="29" name="Content Placeholder 4">
            <a:extLst>
              <a:ext uri="{FF2B5EF4-FFF2-40B4-BE49-F238E27FC236}">
                <a16:creationId xmlns:a16="http://schemas.microsoft.com/office/drawing/2014/main" id="{DC60004A-35E4-1920-B093-84D65C8DCBDB}"/>
              </a:ext>
            </a:extLst>
          </p:cNvPr>
          <p:cNvSpPr txBox="1">
            <a:spLocks/>
          </p:cNvSpPr>
          <p:nvPr userDrawn="1"/>
        </p:nvSpPr>
        <p:spPr>
          <a:xfrm>
            <a:off x="968182" y="1121937"/>
            <a:ext cx="10255630"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b="0" dirty="0">
                <a:solidFill>
                  <a:schemeClr val="accent1"/>
                </a:solidFill>
              </a:rPr>
              <a:t>We have a 3-year plan that is built around 5 key pillars: </a:t>
            </a:r>
          </a:p>
        </p:txBody>
      </p:sp>
      <p:sp>
        <p:nvSpPr>
          <p:cNvPr id="30" name="Title 29">
            <a:extLst>
              <a:ext uri="{FF2B5EF4-FFF2-40B4-BE49-F238E27FC236}">
                <a16:creationId xmlns:a16="http://schemas.microsoft.com/office/drawing/2014/main" id="{6AE24645-B5FE-7FD5-7F7F-4727990640E2}"/>
              </a:ext>
            </a:extLst>
          </p:cNvPr>
          <p:cNvSpPr>
            <a:spLocks noGrp="1"/>
          </p:cNvSpPr>
          <p:nvPr>
            <p:ph type="title" hasCustomPrompt="1"/>
          </p:nvPr>
        </p:nvSpPr>
        <p:spPr/>
        <p:txBody>
          <a:bodyPr/>
          <a:lstStyle/>
          <a:p>
            <a:r>
              <a:rPr lang="en-GB" dirty="0"/>
              <a:t>Our strategy &amp; pillars</a:t>
            </a:r>
          </a:p>
        </p:txBody>
      </p:sp>
      <p:pic>
        <p:nvPicPr>
          <p:cNvPr id="3" name="Picture 2" descr="A black and grey background&#10;&#10;Description automatically generated">
            <a:extLst>
              <a:ext uri="{FF2B5EF4-FFF2-40B4-BE49-F238E27FC236}">
                <a16:creationId xmlns:a16="http://schemas.microsoft.com/office/drawing/2014/main" id="{FC0C4C5B-CC3C-4FF8-54B7-DA47673AF54C}"/>
              </a:ext>
            </a:extLst>
          </p:cNvPr>
          <p:cNvPicPr>
            <a:picLocks noChangeAspect="1"/>
          </p:cNvPicPr>
          <p:nvPr userDrawn="1"/>
        </p:nvPicPr>
        <p:blipFill>
          <a:blip r:embed="rId8"/>
          <a:stretch>
            <a:fillRect/>
          </a:stretch>
        </p:blipFill>
        <p:spPr>
          <a:xfrm>
            <a:off x="8715278" y="0"/>
            <a:ext cx="3476721" cy="1602526"/>
          </a:xfrm>
          <a:prstGeom prst="rect">
            <a:avLst/>
          </a:prstGeom>
          <a:noFill/>
        </p:spPr>
      </p:pic>
      <p:pic>
        <p:nvPicPr>
          <p:cNvPr id="4" name="Picture 3" descr="A white text on a black background&#10;&#10;Description automatically generated">
            <a:extLst>
              <a:ext uri="{FF2B5EF4-FFF2-40B4-BE49-F238E27FC236}">
                <a16:creationId xmlns:a16="http://schemas.microsoft.com/office/drawing/2014/main" id="{3E3632FD-2B4D-5337-513B-0FA4201A8128}"/>
              </a:ext>
            </a:extLst>
          </p:cNvPr>
          <p:cNvPicPr>
            <a:picLocks noChangeAspect="1"/>
          </p:cNvPicPr>
          <p:nvPr userDrawn="1"/>
        </p:nvPicPr>
        <p:blipFill>
          <a:blip r:embed="rId9"/>
          <a:stretch>
            <a:fillRect/>
          </a:stretch>
        </p:blipFill>
        <p:spPr>
          <a:xfrm>
            <a:off x="11234581" y="269989"/>
            <a:ext cx="669146" cy="404693"/>
          </a:xfrm>
          <a:prstGeom prst="rect">
            <a:avLst/>
          </a:prstGeom>
        </p:spPr>
      </p:pic>
    </p:spTree>
    <p:extLst>
      <p:ext uri="{BB962C8B-B14F-4D97-AF65-F5344CB8AC3E}">
        <p14:creationId xmlns:p14="http://schemas.microsoft.com/office/powerpoint/2010/main" val="31191953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ue BG_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8" name="Chart Placeholder 7">
            <a:extLst>
              <a:ext uri="{FF2B5EF4-FFF2-40B4-BE49-F238E27FC236}">
                <a16:creationId xmlns:a16="http://schemas.microsoft.com/office/drawing/2014/main" id="{AFA0C7F3-5F25-9160-CE5D-35CC45766CE7}"/>
              </a:ext>
            </a:extLst>
          </p:cNvPr>
          <p:cNvSpPr>
            <a:spLocks noGrp="1"/>
          </p:cNvSpPr>
          <p:nvPr>
            <p:ph type="chart" sz="quarter" idx="13"/>
          </p:nvPr>
        </p:nvSpPr>
        <p:spPr>
          <a:xfrm>
            <a:off x="838200" y="1256532"/>
            <a:ext cx="10515601" cy="4806132"/>
          </a:xfrm>
          <a:prstGeom prst="rect">
            <a:avLst/>
          </a:prstGeom>
        </p:spPr>
        <p:txBody>
          <a:bodyPr/>
          <a:lstStyle/>
          <a:p>
            <a:endParaRPr lang="en-US" dirty="0"/>
          </a:p>
        </p:txBody>
      </p:sp>
      <p:sp>
        <p:nvSpPr>
          <p:cNvPr id="6" name="Title 5">
            <a:extLst>
              <a:ext uri="{FF2B5EF4-FFF2-40B4-BE49-F238E27FC236}">
                <a16:creationId xmlns:a16="http://schemas.microsoft.com/office/drawing/2014/main" id="{C9180FDE-6593-12BC-5802-82DA120FB9F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3266845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ue BG_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Media Placeholder 8">
            <a:extLst>
              <a:ext uri="{FF2B5EF4-FFF2-40B4-BE49-F238E27FC236}">
                <a16:creationId xmlns:a16="http://schemas.microsoft.com/office/drawing/2014/main" id="{7ACBB8D0-C135-3E70-E894-469E7B51FBD3}"/>
              </a:ext>
            </a:extLst>
          </p:cNvPr>
          <p:cNvSpPr>
            <a:spLocks noGrp="1"/>
          </p:cNvSpPr>
          <p:nvPr>
            <p:ph type="media" sz="quarter" idx="14"/>
          </p:nvPr>
        </p:nvSpPr>
        <p:spPr>
          <a:xfrm>
            <a:off x="838200" y="1256532"/>
            <a:ext cx="10515600" cy="4806132"/>
          </a:xfrm>
          <a:prstGeom prst="rect">
            <a:avLst/>
          </a:prstGeom>
        </p:spPr>
        <p:txBody>
          <a:bodyPr/>
          <a:lstStyle/>
          <a:p>
            <a:endParaRPr lang="en-US"/>
          </a:p>
        </p:txBody>
      </p:sp>
      <p:sp>
        <p:nvSpPr>
          <p:cNvPr id="6" name="Title 5">
            <a:extLst>
              <a:ext uri="{FF2B5EF4-FFF2-40B4-BE49-F238E27FC236}">
                <a16:creationId xmlns:a16="http://schemas.microsoft.com/office/drawing/2014/main" id="{19425DD8-2BDB-49E5-7380-F9395EE605B7}"/>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0702623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G_Text with Pictur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9086D5-13E5-8059-5EF7-6DB5FD3CDF90}"/>
              </a:ext>
            </a:extLst>
          </p:cNvPr>
          <p:cNvSpPr>
            <a:spLocks noGrp="1"/>
          </p:cNvSpPr>
          <p:nvPr>
            <p:ph type="title"/>
          </p:nvPr>
        </p:nvSpPr>
        <p:spPr/>
        <p:txBody>
          <a:body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6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Picture Placeholder 7">
            <a:extLst>
              <a:ext uri="{FF2B5EF4-FFF2-40B4-BE49-F238E27FC236}">
                <a16:creationId xmlns:a16="http://schemas.microsoft.com/office/drawing/2014/main" id="{7537951D-20ED-EB0B-6712-28E983F1584C}"/>
              </a:ext>
            </a:extLst>
          </p:cNvPr>
          <p:cNvSpPr>
            <a:spLocks noGrp="1"/>
          </p:cNvSpPr>
          <p:nvPr>
            <p:ph type="pic" sz="quarter" idx="15"/>
          </p:nvPr>
        </p:nvSpPr>
        <p:spPr>
          <a:xfrm>
            <a:off x="6238875" y="1256506"/>
            <a:ext cx="5114925" cy="4806435"/>
          </a:xfrm>
          <a:prstGeom prst="rect">
            <a:avLst/>
          </a:prstGeom>
        </p:spPr>
        <p:txBody>
          <a:bodyPr/>
          <a:lstStyle/>
          <a:p>
            <a:endParaRPr lang="en-US"/>
          </a:p>
        </p:txBody>
      </p:sp>
    </p:spTree>
    <p:extLst>
      <p:ext uri="{BB962C8B-B14F-4D97-AF65-F5344CB8AC3E}">
        <p14:creationId xmlns:p14="http://schemas.microsoft.com/office/powerpoint/2010/main" val="146615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G_Text with Char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3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hart Placeholder 7">
            <a:extLst>
              <a:ext uri="{FF2B5EF4-FFF2-40B4-BE49-F238E27FC236}">
                <a16:creationId xmlns:a16="http://schemas.microsoft.com/office/drawing/2014/main" id="{AFA0C7F3-5F25-9160-CE5D-35CC45766CE7}"/>
              </a:ext>
            </a:extLst>
          </p:cNvPr>
          <p:cNvSpPr>
            <a:spLocks noGrp="1"/>
          </p:cNvSpPr>
          <p:nvPr>
            <p:ph type="chart" sz="quarter" idx="13"/>
          </p:nvPr>
        </p:nvSpPr>
        <p:spPr>
          <a:xfrm>
            <a:off x="6238755" y="1256532"/>
            <a:ext cx="5115046" cy="4806132"/>
          </a:xfrm>
          <a:prstGeom prst="rect">
            <a:avLst/>
          </a:prstGeom>
        </p:spPr>
        <p:txBody>
          <a:bodyPr/>
          <a:lstStyle/>
          <a:p>
            <a:endParaRPr lang="en-US" dirty="0"/>
          </a:p>
        </p:txBody>
      </p:sp>
      <p:sp>
        <p:nvSpPr>
          <p:cNvPr id="7" name="Title 6">
            <a:extLst>
              <a:ext uri="{FF2B5EF4-FFF2-40B4-BE49-F238E27FC236}">
                <a16:creationId xmlns:a16="http://schemas.microsoft.com/office/drawing/2014/main" id="{6205D7EC-E445-9DEA-F1BC-623CB27276CC}"/>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79931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BG_Text with Vide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C82C874-D8DB-90E0-0EAA-B6FC146DC610}"/>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4" name="Footer Placeholder 3">
            <a:extLst>
              <a:ext uri="{FF2B5EF4-FFF2-40B4-BE49-F238E27FC236}">
                <a16:creationId xmlns:a16="http://schemas.microsoft.com/office/drawing/2014/main" id="{285FEA5D-B84E-6D91-C18A-18C6BF9D78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7B6158-28E5-FDF8-18DB-B2A43F07A5B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6" name="Content Placeholder 2">
            <a:extLst>
              <a:ext uri="{FF2B5EF4-FFF2-40B4-BE49-F238E27FC236}">
                <a16:creationId xmlns:a16="http://schemas.microsoft.com/office/drawing/2014/main" id="{DFD553EC-5037-5F05-8D90-285F2712B34C}"/>
              </a:ext>
            </a:extLst>
          </p:cNvPr>
          <p:cNvSpPr>
            <a:spLocks noGrp="1"/>
          </p:cNvSpPr>
          <p:nvPr>
            <p:ph idx="1"/>
          </p:nvPr>
        </p:nvSpPr>
        <p:spPr>
          <a:xfrm>
            <a:off x="838199" y="1256503"/>
            <a:ext cx="5257801" cy="480636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Media Placeholder 8">
            <a:extLst>
              <a:ext uri="{FF2B5EF4-FFF2-40B4-BE49-F238E27FC236}">
                <a16:creationId xmlns:a16="http://schemas.microsoft.com/office/drawing/2014/main" id="{7ACBB8D0-C135-3E70-E894-469E7B51FBD3}"/>
              </a:ext>
            </a:extLst>
          </p:cNvPr>
          <p:cNvSpPr>
            <a:spLocks noGrp="1"/>
          </p:cNvSpPr>
          <p:nvPr>
            <p:ph type="media" sz="quarter" idx="14"/>
          </p:nvPr>
        </p:nvSpPr>
        <p:spPr>
          <a:xfrm>
            <a:off x="6242050" y="1256532"/>
            <a:ext cx="5111750" cy="4806132"/>
          </a:xfrm>
          <a:prstGeom prst="rect">
            <a:avLst/>
          </a:prstGeom>
        </p:spPr>
        <p:txBody>
          <a:bodyPr/>
          <a:lstStyle/>
          <a:p>
            <a:endParaRPr lang="en-US"/>
          </a:p>
        </p:txBody>
      </p:sp>
      <p:sp>
        <p:nvSpPr>
          <p:cNvPr id="7" name="Title 6">
            <a:extLst>
              <a:ext uri="{FF2B5EF4-FFF2-40B4-BE49-F238E27FC236}">
                <a16:creationId xmlns:a16="http://schemas.microsoft.com/office/drawing/2014/main" id="{0055AEAF-38AD-CFC5-D6E4-87259F7D9C83}"/>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6166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G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a:prstGeom prst="rect">
            <a:avLst/>
          </a:prstGeo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Picture Placeholder 15">
            <a:extLst>
              <a:ext uri="{FF2B5EF4-FFF2-40B4-BE49-F238E27FC236}">
                <a16:creationId xmlns:a16="http://schemas.microsoft.com/office/drawing/2014/main" id="{D8C22545-4CCB-38D4-75CF-2B87901D927F}"/>
              </a:ext>
            </a:extLst>
          </p:cNvPr>
          <p:cNvSpPr>
            <a:spLocks noGrp="1"/>
          </p:cNvSpPr>
          <p:nvPr>
            <p:ph type="pic" sz="quarter" idx="14"/>
          </p:nvPr>
        </p:nvSpPr>
        <p:spPr>
          <a:xfrm>
            <a:off x="5176838" y="1350498"/>
            <a:ext cx="6175375" cy="4518490"/>
          </a:xfrm>
          <a:prstGeom prst="rect">
            <a:avLst/>
          </a:prstGeom>
        </p:spPr>
        <p:txBody>
          <a:bodyPr/>
          <a:lstStyle/>
          <a:p>
            <a:endParaRPr lang="en-US"/>
          </a:p>
        </p:txBody>
      </p:sp>
    </p:spTree>
    <p:extLst>
      <p:ext uri="{BB962C8B-B14F-4D97-AF65-F5344CB8AC3E}">
        <p14:creationId xmlns:p14="http://schemas.microsoft.com/office/powerpoint/2010/main" val="39207789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BG_Media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a:prstGeom prst="rect">
            <a:avLst/>
          </a:prstGeo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Media Placeholder 7">
            <a:extLst>
              <a:ext uri="{FF2B5EF4-FFF2-40B4-BE49-F238E27FC236}">
                <a16:creationId xmlns:a16="http://schemas.microsoft.com/office/drawing/2014/main" id="{AE60D6B5-6EA3-75C0-CCEA-430DA8F395F1}"/>
              </a:ext>
            </a:extLst>
          </p:cNvPr>
          <p:cNvSpPr>
            <a:spLocks noGrp="1"/>
          </p:cNvSpPr>
          <p:nvPr>
            <p:ph type="media" sz="quarter" idx="13"/>
          </p:nvPr>
        </p:nvSpPr>
        <p:spPr>
          <a:xfrm>
            <a:off x="5176838" y="1336675"/>
            <a:ext cx="6175375" cy="4532313"/>
          </a:xfrm>
          <a:prstGeom prst="rect">
            <a:avLst/>
          </a:prstGeom>
        </p:spPr>
        <p:txBody>
          <a:bodyPr/>
          <a:lstStyle/>
          <a:p>
            <a:endParaRPr lang="en-US"/>
          </a:p>
        </p:txBody>
      </p:sp>
    </p:spTree>
    <p:extLst>
      <p:ext uri="{BB962C8B-B14F-4D97-AF65-F5344CB8AC3E}">
        <p14:creationId xmlns:p14="http://schemas.microsoft.com/office/powerpoint/2010/main" val="2029146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BG_Char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A9973-6129-C6FD-ADD7-DB834A5DEB9D}"/>
              </a:ext>
            </a:extLst>
          </p:cNvPr>
          <p:cNvSpPr>
            <a:spLocks noGrp="1"/>
          </p:cNvSpPr>
          <p:nvPr>
            <p:ph type="title"/>
          </p:nvPr>
        </p:nvSpPr>
        <p:spPr>
          <a:xfrm>
            <a:off x="839788" y="457200"/>
            <a:ext cx="3932237" cy="1112838"/>
          </a:xfrm>
          <a:prstGeom prst="rect">
            <a:avLst/>
          </a:prstGeom>
        </p:spPr>
        <p:txBody>
          <a:bodyPr anchor="b"/>
          <a:lstStyle>
            <a:lvl1pPr>
              <a:defRPr sz="3200"/>
            </a:lvl1pPr>
          </a:lstStyle>
          <a:p>
            <a:r>
              <a:rPr lang="en-GB"/>
              <a:t>Click to edit Master title style</a:t>
            </a:r>
            <a:endParaRPr lang="en-US"/>
          </a:p>
        </p:txBody>
      </p:sp>
      <p:sp>
        <p:nvSpPr>
          <p:cNvPr id="5" name="Date Placeholder 4">
            <a:extLst>
              <a:ext uri="{FF2B5EF4-FFF2-40B4-BE49-F238E27FC236}">
                <a16:creationId xmlns:a16="http://schemas.microsoft.com/office/drawing/2014/main" id="{F461E062-68D5-ACAD-05BC-D3686783401C}"/>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8F09284F-6438-1954-BDEF-04A167E46F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5DD21E7-4C04-F3C1-8592-165468673B14}"/>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9" name="TextBox 8">
            <a:extLst>
              <a:ext uri="{FF2B5EF4-FFF2-40B4-BE49-F238E27FC236}">
                <a16:creationId xmlns:a16="http://schemas.microsoft.com/office/drawing/2014/main" id="{18CB8A21-6CE8-B705-4A8F-3B205B49AC4C}"/>
              </a:ext>
            </a:extLst>
          </p:cNvPr>
          <p:cNvSpPr txBox="1"/>
          <p:nvPr userDrawn="1"/>
        </p:nvSpPr>
        <p:spPr>
          <a:xfrm>
            <a:off x="2615878" y="752354"/>
            <a:ext cx="184731" cy="369332"/>
          </a:xfrm>
          <a:prstGeom prst="rect">
            <a:avLst/>
          </a:prstGeom>
          <a:noFill/>
        </p:spPr>
        <p:txBody>
          <a:bodyPr wrap="none" rtlCol="0">
            <a:spAutoFit/>
          </a:bodyPr>
          <a:lstStyle/>
          <a:p>
            <a:endParaRPr lang="en-US" dirty="0"/>
          </a:p>
        </p:txBody>
      </p:sp>
      <p:sp>
        <p:nvSpPr>
          <p:cNvPr id="13" name="Text Placeholder 3">
            <a:extLst>
              <a:ext uri="{FF2B5EF4-FFF2-40B4-BE49-F238E27FC236}">
                <a16:creationId xmlns:a16="http://schemas.microsoft.com/office/drawing/2014/main" id="{7B993B8B-3568-CAB7-89EC-A3089E3D654E}"/>
              </a:ext>
            </a:extLst>
          </p:cNvPr>
          <p:cNvSpPr>
            <a:spLocks noGrp="1"/>
          </p:cNvSpPr>
          <p:nvPr>
            <p:ph type="body" sz="half" idx="2"/>
          </p:nvPr>
        </p:nvSpPr>
        <p:spPr>
          <a:xfrm>
            <a:off x="839788" y="1885071"/>
            <a:ext cx="3932237" cy="39839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Chart Placeholder 7">
            <a:extLst>
              <a:ext uri="{FF2B5EF4-FFF2-40B4-BE49-F238E27FC236}">
                <a16:creationId xmlns:a16="http://schemas.microsoft.com/office/drawing/2014/main" id="{A28CE6EA-460B-FAB9-4304-E236A584A5B0}"/>
              </a:ext>
            </a:extLst>
          </p:cNvPr>
          <p:cNvSpPr>
            <a:spLocks noGrp="1"/>
          </p:cNvSpPr>
          <p:nvPr>
            <p:ph type="chart" sz="quarter" idx="13"/>
          </p:nvPr>
        </p:nvSpPr>
        <p:spPr>
          <a:xfrm>
            <a:off x="5183188" y="1354138"/>
            <a:ext cx="6170612" cy="4514850"/>
          </a:xfrm>
          <a:prstGeom prst="rect">
            <a:avLst/>
          </a:prstGeom>
        </p:spPr>
        <p:txBody>
          <a:bodyPr/>
          <a:lstStyle/>
          <a:p>
            <a:endParaRPr lang="en-US"/>
          </a:p>
        </p:txBody>
      </p:sp>
    </p:spTree>
    <p:extLst>
      <p:ext uri="{BB962C8B-B14F-4D97-AF65-F5344CB8AC3E}">
        <p14:creationId xmlns:p14="http://schemas.microsoft.com/office/powerpoint/2010/main" val="1056433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Blue BG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5A8F-4E88-2F11-D5DC-642ADD3731D3}"/>
              </a:ext>
            </a:extLst>
          </p:cNvPr>
          <p:cNvSpPr>
            <a:spLocks noGrp="1"/>
          </p:cNvSpPr>
          <p:nvPr>
            <p:ph type="title"/>
          </p:nvPr>
        </p:nvSpPr>
        <p:spPr>
          <a:xfrm>
            <a:off x="839788" y="457200"/>
            <a:ext cx="3932237" cy="1112838"/>
          </a:xfrm>
          <a:prstGeom prst="rect">
            <a:avLst/>
          </a:prstGeom>
        </p:spPr>
        <p:txBody>
          <a:bodyPr anchor="b"/>
          <a:lstStyle>
            <a:lvl1pPr algn="ct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944A524-F6C1-C9D9-0991-4EFA2BC091DC}"/>
              </a:ext>
            </a:extLst>
          </p:cNvPr>
          <p:cNvSpPr>
            <a:spLocks noGrp="1"/>
          </p:cNvSpPr>
          <p:nvPr>
            <p:ph idx="1"/>
          </p:nvPr>
        </p:nvSpPr>
        <p:spPr>
          <a:xfrm>
            <a:off x="5183188" y="1354238"/>
            <a:ext cx="6172200" cy="45068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00F4FE0-5A66-EDBD-DB6C-16668C280B28}"/>
              </a:ext>
            </a:extLst>
          </p:cNvPr>
          <p:cNvSpPr>
            <a:spLocks noGrp="1"/>
          </p:cNvSpPr>
          <p:nvPr>
            <p:ph type="body" sz="half" idx="2"/>
          </p:nvPr>
        </p:nvSpPr>
        <p:spPr>
          <a:xfrm>
            <a:off x="839788" y="1885071"/>
            <a:ext cx="3932237" cy="398391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8883D05-704B-0676-06D7-DC3F673C7C3A}"/>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6" name="Footer Placeholder 5">
            <a:extLst>
              <a:ext uri="{FF2B5EF4-FFF2-40B4-BE49-F238E27FC236}">
                <a16:creationId xmlns:a16="http://schemas.microsoft.com/office/drawing/2014/main" id="{2ACBA5E7-DF73-5557-89C2-9B2AD3A32F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CA771E1-41EA-A6F8-E5AA-96CFE9401A32}"/>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1169183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lue BG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BEC5-29D5-8DC9-B794-36A2ABA5594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88AA94C-9EE1-3F93-86B9-A9ED0A8A6888}"/>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1CDA52-3378-C805-80FA-E937BC729E2F}"/>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D3730E01-6C8B-1962-F35B-DDB95774F0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FA3A072-A465-5A01-6C60-578F8618DB9F}"/>
              </a:ext>
            </a:extLst>
          </p:cNvPr>
          <p:cNvSpPr>
            <a:spLocks noGrp="1"/>
          </p:cNvSpPr>
          <p:nvPr>
            <p:ph type="sldNum" sz="quarter" idx="12"/>
          </p:nvPr>
        </p:nvSpPr>
        <p:spPr/>
        <p:txBody>
          <a:bodyPr/>
          <a:lstStyle/>
          <a:p>
            <a:fld id="{A9999436-BA5B-784A-A21F-E7FEE18DB4D9}" type="slidenum">
              <a:rPr lang="en-US" smtClean="0"/>
              <a:t>‹#›</a:t>
            </a:fld>
            <a:endParaRPr lang="en-US"/>
          </a:p>
        </p:txBody>
      </p:sp>
    </p:spTree>
    <p:extLst>
      <p:ext uri="{BB962C8B-B14F-4D97-AF65-F5344CB8AC3E}">
        <p14:creationId xmlns:p14="http://schemas.microsoft.com/office/powerpoint/2010/main" val="2540486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Focus">
    <p:spTree>
      <p:nvGrpSpPr>
        <p:cNvPr id="1" name=""/>
        <p:cNvGrpSpPr/>
        <p:nvPr/>
      </p:nvGrpSpPr>
      <p:grpSpPr>
        <a:xfrm>
          <a:off x="0" y="0"/>
          <a:ext cx="0" cy="0"/>
          <a:chOff x="0" y="0"/>
          <a:chExt cx="0" cy="0"/>
        </a:xfrm>
      </p:grpSpPr>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6" name="Content Placeholder 4">
            <a:extLst>
              <a:ext uri="{FF2B5EF4-FFF2-40B4-BE49-F238E27FC236}">
                <a16:creationId xmlns:a16="http://schemas.microsoft.com/office/drawing/2014/main" id="{822C9F82-5F30-5647-A229-06AD365200E7}"/>
              </a:ext>
            </a:extLst>
          </p:cNvPr>
          <p:cNvSpPr txBox="1">
            <a:spLocks/>
          </p:cNvSpPr>
          <p:nvPr userDrawn="1"/>
        </p:nvSpPr>
        <p:spPr>
          <a:xfrm>
            <a:off x="1380168" y="470056"/>
            <a:ext cx="3373126"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rgbClr val="00B2E2"/>
                </a:solidFill>
              </a:rPr>
              <a:t>Our focus</a:t>
            </a:r>
          </a:p>
        </p:txBody>
      </p:sp>
      <p:sp>
        <p:nvSpPr>
          <p:cNvPr id="17" name="Content Placeholder 4">
            <a:extLst>
              <a:ext uri="{FF2B5EF4-FFF2-40B4-BE49-F238E27FC236}">
                <a16:creationId xmlns:a16="http://schemas.microsoft.com/office/drawing/2014/main" id="{86C34C50-6442-E1BE-FE68-DC431F67AF52}"/>
              </a:ext>
            </a:extLst>
          </p:cNvPr>
          <p:cNvSpPr txBox="1">
            <a:spLocks/>
          </p:cNvSpPr>
          <p:nvPr userDrawn="1"/>
        </p:nvSpPr>
        <p:spPr>
          <a:xfrm>
            <a:off x="1380168" y="1116688"/>
            <a:ext cx="4958086" cy="51423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2400" dirty="0"/>
              <a:t>In addition, we will be working to:</a:t>
            </a:r>
          </a:p>
        </p:txBody>
      </p:sp>
      <p:sp>
        <p:nvSpPr>
          <p:cNvPr id="18" name="Content Placeholder 4">
            <a:extLst>
              <a:ext uri="{FF2B5EF4-FFF2-40B4-BE49-F238E27FC236}">
                <a16:creationId xmlns:a16="http://schemas.microsoft.com/office/drawing/2014/main" id="{E66892E2-EF9C-50D1-164A-620FA536A6A5}"/>
              </a:ext>
            </a:extLst>
          </p:cNvPr>
          <p:cNvSpPr txBox="1">
            <a:spLocks/>
          </p:cNvSpPr>
          <p:nvPr userDrawn="1"/>
        </p:nvSpPr>
        <p:spPr>
          <a:xfrm>
            <a:off x="1380168" y="1890371"/>
            <a:ext cx="9453883" cy="239578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t>Review our product portfolio to help modernise our offering</a:t>
            </a:r>
          </a:p>
          <a:p>
            <a:pPr algn="l">
              <a:spcAft>
                <a:spcPts val="1200"/>
              </a:spcAft>
            </a:pPr>
            <a:r>
              <a:rPr lang="en-GB" sz="2000" b="0" dirty="0"/>
              <a:t>Explore new technologies, platforms and systems to support digital delivery</a:t>
            </a:r>
          </a:p>
          <a:p>
            <a:pPr algn="l">
              <a:spcAft>
                <a:spcPts val="1200"/>
              </a:spcAft>
            </a:pPr>
            <a:r>
              <a:rPr lang="en-GB" sz="2000" b="0" dirty="0"/>
              <a:t>Modernise our retention strategies and membership tiers to attract new audiences.</a:t>
            </a:r>
          </a:p>
          <a:p>
            <a:pPr algn="l">
              <a:spcAft>
                <a:spcPts val="1200"/>
              </a:spcAft>
            </a:pPr>
            <a:r>
              <a:rPr lang="en-GB" sz="2000" b="0" dirty="0"/>
              <a:t>Draw on our heritage with our brand…and so much more.</a:t>
            </a:r>
          </a:p>
        </p:txBody>
      </p:sp>
      <p:cxnSp>
        <p:nvCxnSpPr>
          <p:cNvPr id="21" name="Straight Connector 20">
            <a:extLst>
              <a:ext uri="{FF2B5EF4-FFF2-40B4-BE49-F238E27FC236}">
                <a16:creationId xmlns:a16="http://schemas.microsoft.com/office/drawing/2014/main" id="{41F1BF6E-025B-A386-CC4F-631F9EE855FC}"/>
              </a:ext>
            </a:extLst>
          </p:cNvPr>
          <p:cNvCxnSpPr>
            <a:cxnSpLocks/>
          </p:cNvCxnSpPr>
          <p:nvPr userDrawn="1"/>
        </p:nvCxnSpPr>
        <p:spPr>
          <a:xfrm>
            <a:off x="914400" y="0"/>
            <a:ext cx="0" cy="5893904"/>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629E375-D8A2-5B10-C87D-D3E420A6B94B}"/>
              </a:ext>
            </a:extLst>
          </p:cNvPr>
          <p:cNvSpPr/>
          <p:nvPr userDrawn="1"/>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04833AD-98C6-0109-0AB7-E63984E61079}"/>
              </a:ext>
            </a:extLst>
          </p:cNvPr>
          <p:cNvSpPr/>
          <p:nvPr userDrawn="1"/>
        </p:nvSpPr>
        <p:spPr>
          <a:xfrm>
            <a:off x="741943" y="2438883"/>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372A496-05B9-80E3-617D-2FF358A2405A}"/>
              </a:ext>
            </a:extLst>
          </p:cNvPr>
          <p:cNvSpPr/>
          <p:nvPr userDrawn="1"/>
        </p:nvSpPr>
        <p:spPr>
          <a:xfrm>
            <a:off x="757441" y="2996822"/>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and white background&#10;&#10;Description automatically generated">
            <a:extLst>
              <a:ext uri="{FF2B5EF4-FFF2-40B4-BE49-F238E27FC236}">
                <a16:creationId xmlns:a16="http://schemas.microsoft.com/office/drawing/2014/main" id="{224CCF04-3DF3-91EB-3493-C4B515CDCE68}"/>
              </a:ext>
            </a:extLst>
          </p:cNvPr>
          <p:cNvPicPr>
            <a:picLocks noChangeAspect="1"/>
          </p:cNvPicPr>
          <p:nvPr userDrawn="1"/>
        </p:nvPicPr>
        <p:blipFill>
          <a:blip r:embed="rId3"/>
          <a:stretch>
            <a:fillRect/>
          </a:stretch>
        </p:blipFill>
        <p:spPr>
          <a:xfrm flipH="1" flipV="1">
            <a:off x="8818870" y="-2"/>
            <a:ext cx="3373127" cy="1608881"/>
          </a:xfrm>
          <a:prstGeom prst="rect">
            <a:avLst/>
          </a:prstGeom>
        </p:spPr>
      </p:pic>
      <p:sp>
        <p:nvSpPr>
          <p:cNvPr id="28" name="Oval 27">
            <a:extLst>
              <a:ext uri="{FF2B5EF4-FFF2-40B4-BE49-F238E27FC236}">
                <a16:creationId xmlns:a16="http://schemas.microsoft.com/office/drawing/2014/main" id="{F87DB36B-BB67-4EAF-4C84-2C5630B1C7AB}"/>
              </a:ext>
            </a:extLst>
          </p:cNvPr>
          <p:cNvSpPr/>
          <p:nvPr userDrawn="1"/>
        </p:nvSpPr>
        <p:spPr>
          <a:xfrm>
            <a:off x="741943" y="3554761"/>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black and blue background&#10;&#10;Description automatically generated">
            <a:extLst>
              <a:ext uri="{FF2B5EF4-FFF2-40B4-BE49-F238E27FC236}">
                <a16:creationId xmlns:a16="http://schemas.microsoft.com/office/drawing/2014/main" id="{798DB5C6-1553-86B3-49B1-D3B22CE38843}"/>
              </a:ext>
            </a:extLst>
          </p:cNvPr>
          <p:cNvPicPr>
            <a:picLocks noChangeAspect="1"/>
          </p:cNvPicPr>
          <p:nvPr userDrawn="1"/>
        </p:nvPicPr>
        <p:blipFill>
          <a:blip r:embed="rId4"/>
          <a:stretch>
            <a:fillRect/>
          </a:stretch>
        </p:blipFill>
        <p:spPr>
          <a:xfrm>
            <a:off x="0" y="4320109"/>
            <a:ext cx="12192000" cy="2594231"/>
          </a:xfrm>
          <a:prstGeom prst="rect">
            <a:avLst/>
          </a:prstGeom>
        </p:spPr>
      </p:pic>
      <p:pic>
        <p:nvPicPr>
          <p:cNvPr id="31" name="Picture 30">
            <a:extLst>
              <a:ext uri="{FF2B5EF4-FFF2-40B4-BE49-F238E27FC236}">
                <a16:creationId xmlns:a16="http://schemas.microsoft.com/office/drawing/2014/main" id="{548404DB-DB12-6459-6CAC-51E7C5B53BA4}"/>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17962358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Blue BG_Vertical Title and Text">
    <p:spTree>
      <p:nvGrpSpPr>
        <p:cNvPr id="1" name=""/>
        <p:cNvGrpSpPr/>
        <p:nvPr/>
      </p:nvGrpSpPr>
      <p:grpSpPr>
        <a:xfrm>
          <a:off x="0" y="0"/>
          <a:ext cx="0" cy="0"/>
          <a:chOff x="0" y="0"/>
          <a:chExt cx="0" cy="0"/>
        </a:xfrm>
      </p:grpSpPr>
      <p:pic>
        <p:nvPicPr>
          <p:cNvPr id="4" name="Picture 3" descr="A blue background with white dots&#10;&#10;Description automatically generated">
            <a:extLst>
              <a:ext uri="{FF2B5EF4-FFF2-40B4-BE49-F238E27FC236}">
                <a16:creationId xmlns:a16="http://schemas.microsoft.com/office/drawing/2014/main" id="{4CFE36DF-0396-4746-A106-031F5746309C}"/>
              </a:ext>
            </a:extLst>
          </p:cNvPr>
          <p:cNvPicPr>
            <a:picLocks noChangeAspect="1"/>
          </p:cNvPicPr>
          <p:nvPr userDrawn="1"/>
        </p:nvPicPr>
        <p:blipFill>
          <a:blip r:embed="rId2"/>
          <a:stretch>
            <a:fillRect/>
          </a:stretch>
        </p:blipFill>
        <p:spPr>
          <a:xfrm>
            <a:off x="0" y="3149"/>
            <a:ext cx="12192000" cy="6851702"/>
          </a:xfrm>
          <a:prstGeom prst="rect">
            <a:avLst/>
          </a:prstGeom>
        </p:spPr>
      </p:pic>
      <p:sp>
        <p:nvSpPr>
          <p:cNvPr id="2" name="Vertical Title 1">
            <a:extLst>
              <a:ext uri="{FF2B5EF4-FFF2-40B4-BE49-F238E27FC236}">
                <a16:creationId xmlns:a16="http://schemas.microsoft.com/office/drawing/2014/main" id="{AA8DC9D1-41A0-B323-D2EA-73CBCC39B4DF}"/>
              </a:ext>
            </a:extLst>
          </p:cNvPr>
          <p:cNvSpPr>
            <a:spLocks noGrp="1"/>
          </p:cNvSpPr>
          <p:nvPr>
            <p:ph type="title" orient="vert"/>
          </p:nvPr>
        </p:nvSpPr>
        <p:spPr>
          <a:xfrm>
            <a:off x="8724900" y="365125"/>
            <a:ext cx="2628900" cy="6173788"/>
          </a:xfrm>
          <a:prstGeom prst="rect">
            <a:avLst/>
          </a:prstGeom>
        </p:spPr>
        <p:txBody>
          <a:bodyPr vert="eaVert"/>
          <a:lstStyle/>
          <a:p>
            <a:r>
              <a:rPr lang="en-GB" dirty="0"/>
              <a:t>Click to edit Master title style</a:t>
            </a:r>
            <a:endParaRPr lang="en-US" dirty="0"/>
          </a:p>
        </p:txBody>
      </p:sp>
      <p:sp>
        <p:nvSpPr>
          <p:cNvPr id="3" name="Vertical Text Placeholder 2">
            <a:extLst>
              <a:ext uri="{FF2B5EF4-FFF2-40B4-BE49-F238E27FC236}">
                <a16:creationId xmlns:a16="http://schemas.microsoft.com/office/drawing/2014/main" id="{6350E8FA-BDF9-CCA3-1B9A-2D8B017C4315}"/>
              </a:ext>
            </a:extLst>
          </p:cNvPr>
          <p:cNvSpPr>
            <a:spLocks noGrp="1"/>
          </p:cNvSpPr>
          <p:nvPr>
            <p:ph type="body" orient="vert" idx="1"/>
          </p:nvPr>
        </p:nvSpPr>
        <p:spPr>
          <a:xfrm>
            <a:off x="838200" y="365125"/>
            <a:ext cx="7734300" cy="617378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6" name="Group 5">
            <a:extLst>
              <a:ext uri="{FF2B5EF4-FFF2-40B4-BE49-F238E27FC236}">
                <a16:creationId xmlns:a16="http://schemas.microsoft.com/office/drawing/2014/main" id="{AF13AB8C-A788-C94E-319C-94A28A9319F2}"/>
              </a:ext>
            </a:extLst>
          </p:cNvPr>
          <p:cNvGrpSpPr/>
          <p:nvPr userDrawn="1"/>
        </p:nvGrpSpPr>
        <p:grpSpPr>
          <a:xfrm rot="5400000">
            <a:off x="9660061" y="4327429"/>
            <a:ext cx="3476721" cy="1602526"/>
            <a:chOff x="8724331" y="0"/>
            <a:chExt cx="3476721" cy="1602526"/>
          </a:xfrm>
        </p:grpSpPr>
        <p:pic>
          <p:nvPicPr>
            <p:cNvPr id="7" name="Picture 6" descr="A black and grey background&#10;&#10;Description automatically generated">
              <a:extLst>
                <a:ext uri="{FF2B5EF4-FFF2-40B4-BE49-F238E27FC236}">
                  <a16:creationId xmlns:a16="http://schemas.microsoft.com/office/drawing/2014/main" id="{CE8A320E-1839-8889-F000-E45E65FA7F05}"/>
                </a:ext>
              </a:extLst>
            </p:cNvPr>
            <p:cNvPicPr>
              <a:picLocks noChangeAspect="1"/>
            </p:cNvPicPr>
            <p:nvPr userDrawn="1"/>
          </p:nvPicPr>
          <p:blipFill>
            <a:blip r:embed="rId3"/>
            <a:stretch>
              <a:fillRect/>
            </a:stretch>
          </p:blipFill>
          <p:spPr>
            <a:xfrm>
              <a:off x="8724331" y="0"/>
              <a:ext cx="3476721" cy="1602526"/>
            </a:xfrm>
            <a:prstGeom prst="rect">
              <a:avLst/>
            </a:prstGeom>
            <a:noFill/>
          </p:spPr>
        </p:pic>
        <p:pic>
          <p:nvPicPr>
            <p:cNvPr id="8" name="Picture 7" descr="A white text on a black background&#10;&#10;Description automatically generated">
              <a:extLst>
                <a:ext uri="{FF2B5EF4-FFF2-40B4-BE49-F238E27FC236}">
                  <a16:creationId xmlns:a16="http://schemas.microsoft.com/office/drawing/2014/main" id="{6B2B010B-4EB3-2A6E-FEA6-9E54DBE37AF2}"/>
                </a:ext>
              </a:extLst>
            </p:cNvPr>
            <p:cNvPicPr>
              <a:picLocks noChangeAspect="1"/>
            </p:cNvPicPr>
            <p:nvPr userDrawn="1"/>
          </p:nvPicPr>
          <p:blipFill>
            <a:blip r:embed="rId4"/>
            <a:stretch>
              <a:fillRect/>
            </a:stretch>
          </p:blipFill>
          <p:spPr>
            <a:xfrm>
              <a:off x="11243634" y="269989"/>
              <a:ext cx="669146" cy="404693"/>
            </a:xfrm>
            <a:prstGeom prst="rect">
              <a:avLst/>
            </a:prstGeom>
          </p:spPr>
        </p:pic>
      </p:grpSp>
    </p:spTree>
    <p:extLst>
      <p:ext uri="{BB962C8B-B14F-4D97-AF65-F5344CB8AC3E}">
        <p14:creationId xmlns:p14="http://schemas.microsoft.com/office/powerpoint/2010/main" val="2671022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4" name="Picture 13" descr="A blue background with white dots&#10;&#10;Description automatically generated with medium confidence">
            <a:extLst>
              <a:ext uri="{FF2B5EF4-FFF2-40B4-BE49-F238E27FC236}">
                <a16:creationId xmlns:a16="http://schemas.microsoft.com/office/drawing/2014/main" id="{61B80DEA-ACEA-122E-6AA2-1B689AB0E212}"/>
              </a:ext>
            </a:extLst>
          </p:cNvPr>
          <p:cNvPicPr>
            <a:picLocks noChangeAspect="1"/>
          </p:cNvPicPr>
          <p:nvPr userDrawn="1"/>
        </p:nvPicPr>
        <p:blipFill>
          <a:blip r:embed="rId2"/>
          <a:stretch>
            <a:fillRect/>
          </a:stretch>
        </p:blipFill>
        <p:spPr>
          <a:xfrm>
            <a:off x="0" y="0"/>
            <a:ext cx="12192000" cy="6896099"/>
          </a:xfrm>
          <a:prstGeom prst="rect">
            <a:avLst/>
          </a:prstGeom>
        </p:spPr>
      </p:pic>
      <p:pic>
        <p:nvPicPr>
          <p:cNvPr id="13" name="Picture 12" descr="A black and white background&#10;&#10;Description automatically generated">
            <a:extLst>
              <a:ext uri="{FF2B5EF4-FFF2-40B4-BE49-F238E27FC236}">
                <a16:creationId xmlns:a16="http://schemas.microsoft.com/office/drawing/2014/main" id="{0522781D-F007-4E63-A41E-7D096AB677CB}"/>
              </a:ext>
            </a:extLst>
          </p:cNvPr>
          <p:cNvPicPr>
            <a:picLocks noChangeAspect="1"/>
          </p:cNvPicPr>
          <p:nvPr userDrawn="1"/>
        </p:nvPicPr>
        <p:blipFill>
          <a:blip r:embed="rId3"/>
          <a:stretch>
            <a:fillRect/>
          </a:stretch>
        </p:blipFill>
        <p:spPr>
          <a:xfrm>
            <a:off x="0" y="5256328"/>
            <a:ext cx="3737113" cy="1658821"/>
          </a:xfrm>
          <a:prstGeom prst="rect">
            <a:avLst/>
          </a:prstGeom>
        </p:spPr>
      </p:pic>
      <p:sp>
        <p:nvSpPr>
          <p:cNvPr id="7" name="Content Placeholder 4">
            <a:extLst>
              <a:ext uri="{FF2B5EF4-FFF2-40B4-BE49-F238E27FC236}">
                <a16:creationId xmlns:a16="http://schemas.microsoft.com/office/drawing/2014/main" id="{7706CF49-5502-F789-22BC-FFDE97914E4D}"/>
              </a:ext>
            </a:extLst>
          </p:cNvPr>
          <p:cNvSpPr txBox="1">
            <a:spLocks/>
          </p:cNvSpPr>
          <p:nvPr userDrawn="1"/>
        </p:nvSpPr>
        <p:spPr>
          <a:xfrm>
            <a:off x="6096000" y="2258692"/>
            <a:ext cx="5591175" cy="2340615"/>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200" dirty="0">
                <a:solidFill>
                  <a:srgbClr val="00B2E2"/>
                </a:solidFill>
              </a:rPr>
              <a:t>Any</a:t>
            </a:r>
            <a:r>
              <a:rPr lang="en-GB" sz="3200" dirty="0">
                <a:solidFill>
                  <a:srgbClr val="00B2E2"/>
                </a:solidFill>
              </a:rPr>
              <a:t> </a:t>
            </a:r>
            <a:br>
              <a:rPr lang="en-GB" sz="3200" dirty="0">
                <a:solidFill>
                  <a:srgbClr val="00B2E2"/>
                </a:solidFill>
              </a:rPr>
            </a:br>
            <a:r>
              <a:rPr lang="en-GB" sz="8800" dirty="0">
                <a:solidFill>
                  <a:srgbClr val="00B2E2"/>
                </a:solidFill>
              </a:rPr>
              <a:t>Questions?</a:t>
            </a:r>
            <a:endParaRPr lang="en-GB" sz="3200" dirty="0">
              <a:solidFill>
                <a:srgbClr val="00B2E2"/>
              </a:solidFill>
            </a:endParaRPr>
          </a:p>
        </p:txBody>
      </p:sp>
      <p:pic>
        <p:nvPicPr>
          <p:cNvPr id="9" name="Picture 8" descr="A blue question mark in a thought bubble&#10;&#10;Description automatically generated">
            <a:extLst>
              <a:ext uri="{FF2B5EF4-FFF2-40B4-BE49-F238E27FC236}">
                <a16:creationId xmlns:a16="http://schemas.microsoft.com/office/drawing/2014/main" id="{9FCF9810-D876-B576-5618-3A15172366DA}"/>
              </a:ext>
            </a:extLst>
          </p:cNvPr>
          <p:cNvPicPr>
            <a:picLocks noChangeAspect="1"/>
          </p:cNvPicPr>
          <p:nvPr userDrawn="1"/>
        </p:nvPicPr>
        <p:blipFill>
          <a:blip r:embed="rId4"/>
          <a:stretch>
            <a:fillRect/>
          </a:stretch>
        </p:blipFill>
        <p:spPr>
          <a:xfrm>
            <a:off x="862843" y="1343026"/>
            <a:ext cx="4507012" cy="4171948"/>
          </a:xfrm>
          <a:prstGeom prst="rect">
            <a:avLst/>
          </a:prstGeom>
        </p:spPr>
      </p:pic>
      <p:pic>
        <p:nvPicPr>
          <p:cNvPr id="2" name="Picture 1" descr="A black and white background&#10;&#10;Description automatically generated">
            <a:extLst>
              <a:ext uri="{FF2B5EF4-FFF2-40B4-BE49-F238E27FC236}">
                <a16:creationId xmlns:a16="http://schemas.microsoft.com/office/drawing/2014/main" id="{19F7A837-FD65-0168-17C6-82D752BB96D8}"/>
              </a:ext>
            </a:extLst>
          </p:cNvPr>
          <p:cNvPicPr>
            <a:picLocks noChangeAspect="1"/>
          </p:cNvPicPr>
          <p:nvPr userDrawn="1"/>
        </p:nvPicPr>
        <p:blipFill>
          <a:blip r:embed="rId3"/>
          <a:stretch>
            <a:fillRect/>
          </a:stretch>
        </p:blipFill>
        <p:spPr>
          <a:xfrm flipH="1" flipV="1">
            <a:off x="6499588" y="-1"/>
            <a:ext cx="5692411" cy="2526734"/>
          </a:xfrm>
          <a:prstGeom prst="rect">
            <a:avLst/>
          </a:prstGeom>
        </p:spPr>
      </p:pic>
      <p:pic>
        <p:nvPicPr>
          <p:cNvPr id="3" name="Picture 2">
            <a:extLst>
              <a:ext uri="{FF2B5EF4-FFF2-40B4-BE49-F238E27FC236}">
                <a16:creationId xmlns:a16="http://schemas.microsoft.com/office/drawing/2014/main" id="{FE2504BF-A281-D2D3-934D-81A21764B866}"/>
              </a:ext>
            </a:extLst>
          </p:cNvPr>
          <p:cNvPicPr>
            <a:picLocks noChangeAspect="1"/>
          </p:cNvPicPr>
          <p:nvPr userDrawn="1"/>
        </p:nvPicPr>
        <p:blipFill>
          <a:blip r:embed="rId5"/>
          <a:srcRect/>
          <a:stretch/>
        </p:blipFill>
        <p:spPr>
          <a:xfrm>
            <a:off x="10550931" y="389985"/>
            <a:ext cx="1189727" cy="732378"/>
          </a:xfrm>
          <a:prstGeom prst="rect">
            <a:avLst/>
          </a:prstGeom>
        </p:spPr>
      </p:pic>
    </p:spTree>
    <p:extLst>
      <p:ext uri="{BB962C8B-B14F-4D97-AF65-F5344CB8AC3E}">
        <p14:creationId xmlns:p14="http://schemas.microsoft.com/office/powerpoint/2010/main" val="1332010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descr="A blue background with white dots&#10;&#10;Description automatically generated">
            <a:extLst>
              <a:ext uri="{FF2B5EF4-FFF2-40B4-BE49-F238E27FC236}">
                <a16:creationId xmlns:a16="http://schemas.microsoft.com/office/drawing/2014/main" id="{F7220B22-0D5A-DD3E-D0B7-79D0CC833FFB}"/>
              </a:ext>
            </a:extLst>
          </p:cNvPr>
          <p:cNvPicPr>
            <a:picLocks noChangeAspect="1"/>
          </p:cNvPicPr>
          <p:nvPr userDrawn="1"/>
        </p:nvPicPr>
        <p:blipFill>
          <a:blip r:embed="rId2"/>
          <a:stretch>
            <a:fillRect/>
          </a:stretch>
        </p:blipFill>
        <p:spPr>
          <a:xfrm>
            <a:off x="0" y="3149"/>
            <a:ext cx="12192000" cy="6851702"/>
          </a:xfrm>
          <a:prstGeom prst="rect">
            <a:avLst/>
          </a:prstGeom>
        </p:spPr>
      </p:pic>
      <p:sp>
        <p:nvSpPr>
          <p:cNvPr id="4" name="Date Placeholder 3">
            <a:extLst>
              <a:ext uri="{FF2B5EF4-FFF2-40B4-BE49-F238E27FC236}">
                <a16:creationId xmlns:a16="http://schemas.microsoft.com/office/drawing/2014/main" id="{FF2F2956-E972-50EB-59B0-E7EA6F471517}"/>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2EDBE760-5AD1-2F46-B490-30CB9C4FD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396772-04C1-D08A-6608-19A0E414D050}"/>
              </a:ext>
            </a:extLst>
          </p:cNvPr>
          <p:cNvSpPr>
            <a:spLocks noGrp="1"/>
          </p:cNvSpPr>
          <p:nvPr>
            <p:ph type="sldNum" sz="quarter" idx="12"/>
          </p:nvPr>
        </p:nvSpPr>
        <p:spPr/>
        <p:txBody>
          <a:bodyPr/>
          <a:lstStyle/>
          <a:p>
            <a:fld id="{A9999436-BA5B-784A-A21F-E7FEE18DB4D9}" type="slidenum">
              <a:rPr lang="en-US" smtClean="0"/>
              <a:t>‹#›</a:t>
            </a:fld>
            <a:endParaRPr lang="en-US"/>
          </a:p>
        </p:txBody>
      </p:sp>
      <p:sp>
        <p:nvSpPr>
          <p:cNvPr id="7" name="Content Placeholder 4">
            <a:extLst>
              <a:ext uri="{FF2B5EF4-FFF2-40B4-BE49-F238E27FC236}">
                <a16:creationId xmlns:a16="http://schemas.microsoft.com/office/drawing/2014/main" id="{F2C2C024-C687-FCAE-9768-6F21FD7296F0}"/>
              </a:ext>
            </a:extLst>
          </p:cNvPr>
          <p:cNvSpPr>
            <a:spLocks noGrp="1"/>
          </p:cNvSpPr>
          <p:nvPr>
            <p:ph sz="quarter" idx="13"/>
          </p:nvPr>
        </p:nvSpPr>
        <p:spPr>
          <a:xfrm>
            <a:off x="2886629" y="471457"/>
            <a:ext cx="6418736" cy="589933"/>
          </a:xfrm>
          <a:prstGeom prst="rect">
            <a:avLst/>
          </a:prstGeom>
        </p:spPr>
        <p:txBody>
          <a:bodyPr/>
          <a:lstStyle>
            <a:lvl1pPr marL="0" indent="0" algn="ctr">
              <a:buNone/>
              <a:defRPr sz="4400" b="1">
                <a:solidFill>
                  <a:schemeClr val="bg1"/>
                </a:solidFill>
                <a:latin typeface="Titillium Web" pitchFamily="2" charset="77"/>
              </a:defRPr>
            </a:lvl1pPr>
            <a:lvl2pPr>
              <a:defRPr sz="2000">
                <a:solidFill>
                  <a:schemeClr val="bg1"/>
                </a:solidFill>
                <a:latin typeface="Titillium Web" pitchFamily="2" charset="77"/>
              </a:defRPr>
            </a:lvl2pPr>
            <a:lvl3pPr>
              <a:defRPr sz="1800">
                <a:solidFill>
                  <a:schemeClr val="bg1"/>
                </a:solidFill>
                <a:latin typeface="Titillium Web" pitchFamily="2" charset="77"/>
              </a:defRPr>
            </a:lvl3pPr>
            <a:lvl4pPr>
              <a:defRPr sz="1600">
                <a:solidFill>
                  <a:schemeClr val="bg1"/>
                </a:solidFill>
                <a:latin typeface="Titillium Web" pitchFamily="2" charset="77"/>
              </a:defRPr>
            </a:lvl4pPr>
            <a:lvl5pPr>
              <a:defRPr sz="1600">
                <a:solidFill>
                  <a:schemeClr val="bg1"/>
                </a:solidFill>
                <a:latin typeface="Titillium Web" pitchFamily="2" charset="77"/>
              </a:defRPr>
            </a:lvl5pPr>
          </a:lstStyle>
          <a:p>
            <a:pPr lvl="0"/>
            <a:r>
              <a:rPr lang="en-US" sz="4000"/>
              <a:t>Click to edit Master text styles</a:t>
            </a:r>
          </a:p>
        </p:txBody>
      </p:sp>
    </p:spTree>
    <p:extLst>
      <p:ext uri="{BB962C8B-B14F-4D97-AF65-F5344CB8AC3E}">
        <p14:creationId xmlns:p14="http://schemas.microsoft.com/office/powerpoint/2010/main" val="422612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ditable Foot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4" name="Rectangle 13">
            <a:extLst>
              <a:ext uri="{FF2B5EF4-FFF2-40B4-BE49-F238E27FC236}">
                <a16:creationId xmlns:a16="http://schemas.microsoft.com/office/drawing/2014/main" id="{C675D952-7808-5AA3-F96B-1A9A237B027F}"/>
              </a:ext>
            </a:extLst>
          </p:cNvPr>
          <p:cNvSpPr/>
          <p:nvPr userDrawn="1"/>
        </p:nvSpPr>
        <p:spPr>
          <a:xfrm>
            <a:off x="4824663" y="4532998"/>
            <a:ext cx="7367337" cy="236310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6FB1A5C4-3BAD-B7C1-B2D2-6537B70DF3D6}"/>
              </a:ext>
            </a:extLst>
          </p:cNvPr>
          <p:cNvSpPr>
            <a:spLocks noGrp="1"/>
          </p:cNvSpPr>
          <p:nvPr>
            <p:ph type="title"/>
          </p:nvPr>
        </p:nvSpPr>
        <p:spPr/>
        <p:txBody>
          <a:bodyPr/>
          <a:lstStyle>
            <a:lvl1pPr>
              <a:defRPr>
                <a:solidFill>
                  <a:srgbClr val="01B3E1"/>
                </a:solidFill>
              </a:defRPr>
            </a:lvl1pPr>
          </a:lstStyle>
          <a:p>
            <a:r>
              <a:rPr lang="en-GB" dirty="0"/>
              <a:t>Click to edit Master title style</a:t>
            </a:r>
            <a:endParaRPr lang="en-US" dirty="0"/>
          </a:p>
        </p:txBody>
      </p:sp>
      <p:sp>
        <p:nvSpPr>
          <p:cNvPr id="20" name="Content Placeholder 2">
            <a:extLst>
              <a:ext uri="{FF2B5EF4-FFF2-40B4-BE49-F238E27FC236}">
                <a16:creationId xmlns:a16="http://schemas.microsoft.com/office/drawing/2014/main" id="{52AE9A02-12D6-F591-A81B-AE9BAEF9A5EF}"/>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4" name="Picture Placeholder 12">
            <a:extLst>
              <a:ext uri="{FF2B5EF4-FFF2-40B4-BE49-F238E27FC236}">
                <a16:creationId xmlns:a16="http://schemas.microsoft.com/office/drawing/2014/main" id="{18B9F147-4845-FDF5-20F8-D64AB72806C0}"/>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pic>
        <p:nvPicPr>
          <p:cNvPr id="2" name="Picture 1" descr="A black and white background&#10;&#10;Description automatically generated">
            <a:extLst>
              <a:ext uri="{FF2B5EF4-FFF2-40B4-BE49-F238E27FC236}">
                <a16:creationId xmlns:a16="http://schemas.microsoft.com/office/drawing/2014/main" id="{008CA9B1-1C2D-0604-B6E1-7EC92627521F}"/>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3" name="Picture 2">
            <a:extLst>
              <a:ext uri="{FF2B5EF4-FFF2-40B4-BE49-F238E27FC236}">
                <a16:creationId xmlns:a16="http://schemas.microsoft.com/office/drawing/2014/main" id="{F157D529-EDE6-0502-2272-B9B9C2689990}"/>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29137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itable Footer_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4" name="Rectangle 13">
            <a:extLst>
              <a:ext uri="{FF2B5EF4-FFF2-40B4-BE49-F238E27FC236}">
                <a16:creationId xmlns:a16="http://schemas.microsoft.com/office/drawing/2014/main" id="{C675D952-7808-5AA3-F96B-1A9A237B027F}"/>
              </a:ext>
            </a:extLst>
          </p:cNvPr>
          <p:cNvSpPr/>
          <p:nvPr userDrawn="1"/>
        </p:nvSpPr>
        <p:spPr>
          <a:xfrm flipH="1">
            <a:off x="0" y="5008098"/>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8">
            <a:extLst>
              <a:ext uri="{FF2B5EF4-FFF2-40B4-BE49-F238E27FC236}">
                <a16:creationId xmlns:a16="http://schemas.microsoft.com/office/drawing/2014/main" id="{6FB1A5C4-3BAD-B7C1-B2D2-6537B70DF3D6}"/>
              </a:ext>
            </a:extLst>
          </p:cNvPr>
          <p:cNvSpPr>
            <a:spLocks noGrp="1"/>
          </p:cNvSpPr>
          <p:nvPr>
            <p:ph type="title"/>
          </p:nvPr>
        </p:nvSpPr>
        <p:spPr/>
        <p:txBody>
          <a:bodyPr/>
          <a:lstStyle>
            <a:lvl1pPr>
              <a:defRPr>
                <a:solidFill>
                  <a:srgbClr val="01B3E1"/>
                </a:solidFill>
              </a:defRPr>
            </a:lvl1pPr>
          </a:lstStyle>
          <a:p>
            <a:r>
              <a:rPr lang="en-GB" dirty="0"/>
              <a:t>Click to edit Master title style</a:t>
            </a:r>
            <a:endParaRPr lang="en-US" dirty="0"/>
          </a:p>
        </p:txBody>
      </p:sp>
      <p:sp>
        <p:nvSpPr>
          <p:cNvPr id="2" name="Content Placeholder 2">
            <a:extLst>
              <a:ext uri="{FF2B5EF4-FFF2-40B4-BE49-F238E27FC236}">
                <a16:creationId xmlns:a16="http://schemas.microsoft.com/office/drawing/2014/main" id="{F788F20C-D48F-2610-DAB4-4A9C569AC372}"/>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12">
            <a:extLst>
              <a:ext uri="{FF2B5EF4-FFF2-40B4-BE49-F238E27FC236}">
                <a16:creationId xmlns:a16="http://schemas.microsoft.com/office/drawing/2014/main" id="{09792DB4-E842-3FB6-A94D-45DB83721E73}"/>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pic>
        <p:nvPicPr>
          <p:cNvPr id="8" name="Picture 7" descr="A black and white background&#10;&#10;Description automatically generated">
            <a:extLst>
              <a:ext uri="{FF2B5EF4-FFF2-40B4-BE49-F238E27FC236}">
                <a16:creationId xmlns:a16="http://schemas.microsoft.com/office/drawing/2014/main" id="{EF89C27F-B141-1F0C-1FC3-DF2066EFFEB7}"/>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9" name="Picture 8">
            <a:extLst>
              <a:ext uri="{FF2B5EF4-FFF2-40B4-BE49-F238E27FC236}">
                <a16:creationId xmlns:a16="http://schemas.microsoft.com/office/drawing/2014/main" id="{24887307-2886-97F8-A960-5437E9D13A14}"/>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317897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ditable Footer Low">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9" name="Title 18">
            <a:extLst>
              <a:ext uri="{FF2B5EF4-FFF2-40B4-BE49-F238E27FC236}">
                <a16:creationId xmlns:a16="http://schemas.microsoft.com/office/drawing/2014/main" id="{6FB1A5C4-3BAD-B7C1-B2D2-6537B70DF3D6}"/>
              </a:ext>
            </a:extLst>
          </p:cNvPr>
          <p:cNvSpPr>
            <a:spLocks noGrp="1"/>
          </p:cNvSpPr>
          <p:nvPr>
            <p:ph type="title"/>
          </p:nvPr>
        </p:nvSpPr>
        <p:spPr/>
        <p:txBody>
          <a:bodyPr/>
          <a:lstStyle>
            <a:lvl1pPr>
              <a:defRPr>
                <a:solidFill>
                  <a:srgbClr val="01B3E1"/>
                </a:solidFill>
              </a:defRPr>
            </a:lvl1pPr>
          </a:lstStyle>
          <a:p>
            <a:r>
              <a:rPr lang="en-GB" dirty="0"/>
              <a:t>Click to edit Master title style</a:t>
            </a:r>
            <a:endParaRPr lang="en-US" dirty="0"/>
          </a:p>
        </p:txBody>
      </p:sp>
      <p:sp>
        <p:nvSpPr>
          <p:cNvPr id="20" name="Content Placeholder 2">
            <a:extLst>
              <a:ext uri="{FF2B5EF4-FFF2-40B4-BE49-F238E27FC236}">
                <a16:creationId xmlns:a16="http://schemas.microsoft.com/office/drawing/2014/main" id="{52AE9A02-12D6-F591-A81B-AE9BAEF9A5EF}"/>
              </a:ext>
            </a:extLst>
          </p:cNvPr>
          <p:cNvSpPr>
            <a:spLocks noGrp="1"/>
          </p:cNvSpPr>
          <p:nvPr>
            <p:ph idx="1"/>
          </p:nvPr>
        </p:nvSpPr>
        <p:spPr>
          <a:xfrm>
            <a:off x="838199" y="1297739"/>
            <a:ext cx="10515599" cy="2730252"/>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Rectangle 13">
            <a:extLst>
              <a:ext uri="{FF2B5EF4-FFF2-40B4-BE49-F238E27FC236}">
                <a16:creationId xmlns:a16="http://schemas.microsoft.com/office/drawing/2014/main" id="{1B82B154-0672-5B11-7369-351B7AE61EDF}"/>
              </a:ext>
            </a:extLst>
          </p:cNvPr>
          <p:cNvSpPr/>
          <p:nvPr userDrawn="1"/>
        </p:nvSpPr>
        <p:spPr>
          <a:xfrm>
            <a:off x="5226489" y="5886913"/>
            <a:ext cx="6977576" cy="1012495"/>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82221"/>
              <a:gd name="connsiteY0" fmla="*/ 638953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638953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221" h="1269507">
                <a:moveTo>
                  <a:pt x="324853" y="797701"/>
                </a:moveTo>
                <a:cubicBezTo>
                  <a:pt x="4894714" y="549597"/>
                  <a:pt x="5034726" y="577516"/>
                  <a:pt x="7382221" y="0"/>
                </a:cubicBezTo>
                <a:lnTo>
                  <a:pt x="7367337" y="1269507"/>
                </a:lnTo>
                <a:lnTo>
                  <a:pt x="0" y="1269507"/>
                </a:lnTo>
                <a:lnTo>
                  <a:pt x="324853" y="797701"/>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12">
            <a:extLst>
              <a:ext uri="{FF2B5EF4-FFF2-40B4-BE49-F238E27FC236}">
                <a16:creationId xmlns:a16="http://schemas.microsoft.com/office/drawing/2014/main" id="{18B9F147-4845-FDF5-20F8-D64AB72806C0}"/>
              </a:ext>
            </a:extLst>
          </p:cNvPr>
          <p:cNvSpPr>
            <a:spLocks noGrp="1"/>
          </p:cNvSpPr>
          <p:nvPr>
            <p:ph type="pic" sz="quarter" idx="13" hasCustomPrompt="1"/>
          </p:nvPr>
        </p:nvSpPr>
        <p:spPr>
          <a:xfrm>
            <a:off x="0" y="4296650"/>
            <a:ext cx="7176051" cy="2592830"/>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fontAlgn="ctr">
              <a:defRPr>
                <a:solidFill>
                  <a:schemeClr val="bg1"/>
                </a:solidFill>
              </a:defRPr>
            </a:lvl1pPr>
          </a:lstStyle>
          <a:p>
            <a:r>
              <a:rPr lang="en-US" dirty="0"/>
              <a:t>Click to add photo, then </a:t>
            </a:r>
            <a:br>
              <a:rPr lang="en-US" dirty="0"/>
            </a:br>
            <a:r>
              <a:rPr lang="en-US" dirty="0"/>
              <a:t>you can adjust the image </a:t>
            </a:r>
            <a:br>
              <a:rPr lang="en-US" dirty="0"/>
            </a:br>
            <a:r>
              <a:rPr lang="en-US" dirty="0"/>
              <a:t>position by using ‘Crop’</a:t>
            </a:r>
          </a:p>
        </p:txBody>
      </p:sp>
      <p:pic>
        <p:nvPicPr>
          <p:cNvPr id="3" name="Picture 2" descr="A black and white background&#10;&#10;Description automatically generated">
            <a:extLst>
              <a:ext uri="{FF2B5EF4-FFF2-40B4-BE49-F238E27FC236}">
                <a16:creationId xmlns:a16="http://schemas.microsoft.com/office/drawing/2014/main" id="{82186F9E-68C7-9A73-3F74-865E3FE69233}"/>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8" name="Picture 7">
            <a:extLst>
              <a:ext uri="{FF2B5EF4-FFF2-40B4-BE49-F238E27FC236}">
                <a16:creationId xmlns:a16="http://schemas.microsoft.com/office/drawing/2014/main" id="{44C2E4B3-9937-892D-240E-E938A73EFB7A}"/>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57563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ditable Footer Low_Al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61E30B4-D915-4380-9555-F333B86C8094}"/>
              </a:ext>
            </a:extLst>
          </p:cNvPr>
          <p:cNvSpPr>
            <a:spLocks noGrp="1"/>
          </p:cNvSpPr>
          <p:nvPr>
            <p:ph type="dt" sz="half" idx="10"/>
          </p:nvPr>
        </p:nvSpPr>
        <p:spPr/>
        <p:txBody>
          <a:bodyPr/>
          <a:lstStyle/>
          <a:p>
            <a:fld id="{E70D3B08-2297-614D-A52B-5617D204E84F}" type="datetimeFigureOut">
              <a:rPr lang="en-US" smtClean="0"/>
              <a:t>5/16/2025</a:t>
            </a:fld>
            <a:endParaRPr lang="en-US"/>
          </a:p>
        </p:txBody>
      </p:sp>
      <p:sp>
        <p:nvSpPr>
          <p:cNvPr id="5" name="Footer Placeholder 4">
            <a:extLst>
              <a:ext uri="{FF2B5EF4-FFF2-40B4-BE49-F238E27FC236}">
                <a16:creationId xmlns:a16="http://schemas.microsoft.com/office/drawing/2014/main" id="{C504FA94-E94E-D8E7-DF93-577E46908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A3600-54B5-4A1C-67FF-7AF79526F249}"/>
              </a:ext>
            </a:extLst>
          </p:cNvPr>
          <p:cNvSpPr>
            <a:spLocks noGrp="1"/>
          </p:cNvSpPr>
          <p:nvPr>
            <p:ph type="sldNum" sz="quarter" idx="12"/>
          </p:nvPr>
        </p:nvSpPr>
        <p:spPr/>
        <p:txBody>
          <a:bodyPr/>
          <a:lstStyle/>
          <a:p>
            <a:fld id="{A9999436-BA5B-784A-A21F-E7FEE18DB4D9}" type="slidenum">
              <a:rPr lang="en-US" smtClean="0"/>
              <a:t>‹#›</a:t>
            </a:fld>
            <a:endParaRPr lang="en-US"/>
          </a:p>
        </p:txBody>
      </p:sp>
      <p:pic>
        <p:nvPicPr>
          <p:cNvPr id="7" name="Picture 6" descr="A blue background with white dots&#10;&#10;Description automatically generated with medium confidence">
            <a:extLst>
              <a:ext uri="{FF2B5EF4-FFF2-40B4-BE49-F238E27FC236}">
                <a16:creationId xmlns:a16="http://schemas.microsoft.com/office/drawing/2014/main" id="{3279FE3B-22C2-C3E5-A906-B2D89E720FDE}"/>
              </a:ext>
            </a:extLst>
          </p:cNvPr>
          <p:cNvPicPr>
            <a:picLocks noChangeAspect="1"/>
          </p:cNvPicPr>
          <p:nvPr userDrawn="1"/>
        </p:nvPicPr>
        <p:blipFill>
          <a:blip r:embed="rId2"/>
          <a:stretch>
            <a:fillRect/>
          </a:stretch>
        </p:blipFill>
        <p:spPr>
          <a:xfrm>
            <a:off x="0" y="0"/>
            <a:ext cx="12192000" cy="6896099"/>
          </a:xfrm>
          <a:prstGeom prst="rect">
            <a:avLst/>
          </a:prstGeom>
        </p:spPr>
      </p:pic>
      <p:sp>
        <p:nvSpPr>
          <p:cNvPr id="19" name="Title 18">
            <a:extLst>
              <a:ext uri="{FF2B5EF4-FFF2-40B4-BE49-F238E27FC236}">
                <a16:creationId xmlns:a16="http://schemas.microsoft.com/office/drawing/2014/main" id="{6FB1A5C4-3BAD-B7C1-B2D2-6537B70DF3D6}"/>
              </a:ext>
            </a:extLst>
          </p:cNvPr>
          <p:cNvSpPr>
            <a:spLocks noGrp="1"/>
          </p:cNvSpPr>
          <p:nvPr>
            <p:ph type="title"/>
          </p:nvPr>
        </p:nvSpPr>
        <p:spPr/>
        <p:txBody>
          <a:bodyPr/>
          <a:lstStyle>
            <a:lvl1pPr>
              <a:defRPr>
                <a:solidFill>
                  <a:srgbClr val="01B3E1"/>
                </a:solidFill>
              </a:defRPr>
            </a:lvl1pPr>
          </a:lstStyle>
          <a:p>
            <a:r>
              <a:rPr lang="en-GB" dirty="0"/>
              <a:t>Click to edit Master title style</a:t>
            </a:r>
            <a:endParaRPr lang="en-US" dirty="0"/>
          </a:p>
        </p:txBody>
      </p:sp>
      <p:sp>
        <p:nvSpPr>
          <p:cNvPr id="8" name="Rectangle 13">
            <a:extLst>
              <a:ext uri="{FF2B5EF4-FFF2-40B4-BE49-F238E27FC236}">
                <a16:creationId xmlns:a16="http://schemas.microsoft.com/office/drawing/2014/main" id="{565097CB-5831-4080-5D8E-3D46D3C1F660}"/>
              </a:ext>
            </a:extLst>
          </p:cNvPr>
          <p:cNvSpPr/>
          <p:nvPr userDrawn="1"/>
        </p:nvSpPr>
        <p:spPr>
          <a:xfrm flipH="1">
            <a:off x="0" y="5886913"/>
            <a:ext cx="6977576" cy="1012495"/>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82221"/>
              <a:gd name="connsiteY0" fmla="*/ 638953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638953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 name="connsiteX0" fmla="*/ 324853 w 7382221"/>
              <a:gd name="connsiteY0" fmla="*/ 797701 h 1269507"/>
              <a:gd name="connsiteX1" fmla="*/ 7382221 w 7382221"/>
              <a:gd name="connsiteY1" fmla="*/ 0 h 1269507"/>
              <a:gd name="connsiteX2" fmla="*/ 7367337 w 7382221"/>
              <a:gd name="connsiteY2" fmla="*/ 1269507 h 1269507"/>
              <a:gd name="connsiteX3" fmla="*/ 0 w 7382221"/>
              <a:gd name="connsiteY3" fmla="*/ 1269507 h 1269507"/>
              <a:gd name="connsiteX4" fmla="*/ 324853 w 7382221"/>
              <a:gd name="connsiteY4" fmla="*/ 797701 h 1269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2221" h="1269507">
                <a:moveTo>
                  <a:pt x="324853" y="797701"/>
                </a:moveTo>
                <a:cubicBezTo>
                  <a:pt x="4894714" y="549597"/>
                  <a:pt x="5034726" y="577516"/>
                  <a:pt x="7382221" y="0"/>
                </a:cubicBezTo>
                <a:lnTo>
                  <a:pt x="7367337" y="1269507"/>
                </a:lnTo>
                <a:lnTo>
                  <a:pt x="0" y="1269507"/>
                </a:lnTo>
                <a:lnTo>
                  <a:pt x="324853" y="797701"/>
                </a:lnTo>
                <a:close/>
              </a:path>
            </a:pathLst>
          </a:custGeom>
          <a:blipFill>
            <a:blip r:embed="rId3"/>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F788F20C-D48F-2610-DAB4-4A9C569AC372}"/>
              </a:ext>
            </a:extLst>
          </p:cNvPr>
          <p:cNvSpPr>
            <a:spLocks noGrp="1"/>
          </p:cNvSpPr>
          <p:nvPr>
            <p:ph idx="1"/>
          </p:nvPr>
        </p:nvSpPr>
        <p:spPr>
          <a:xfrm>
            <a:off x="838199" y="1297738"/>
            <a:ext cx="10515599" cy="4585863"/>
          </a:xfrm>
        </p:spPr>
        <p:txBody>
          <a:bodyPr numCol="2"/>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3" name="Picture Placeholder 12">
            <a:extLst>
              <a:ext uri="{FF2B5EF4-FFF2-40B4-BE49-F238E27FC236}">
                <a16:creationId xmlns:a16="http://schemas.microsoft.com/office/drawing/2014/main" id="{09792DB4-E842-3FB6-A94D-45DB83721E73}"/>
              </a:ext>
            </a:extLst>
          </p:cNvPr>
          <p:cNvSpPr>
            <a:spLocks noGrp="1"/>
          </p:cNvSpPr>
          <p:nvPr>
            <p:ph type="pic" sz="quarter" idx="13" hasCustomPrompt="1"/>
          </p:nvPr>
        </p:nvSpPr>
        <p:spPr>
          <a:xfrm flipH="1">
            <a:off x="5359790" y="4424195"/>
            <a:ext cx="6832207" cy="2468593"/>
          </a:xfrm>
          <a:custGeom>
            <a:avLst/>
            <a:gdLst>
              <a:gd name="connsiteX0" fmla="*/ 0 w 7176051"/>
              <a:gd name="connsiteY0" fmla="*/ 0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0 h 2568765"/>
              <a:gd name="connsiteX0" fmla="*/ 0 w 7176051"/>
              <a:gd name="connsiteY0" fmla="*/ 288758 h 2568765"/>
              <a:gd name="connsiteX1" fmla="*/ 6747915 w 7176051"/>
              <a:gd name="connsiteY1" fmla="*/ 0 h 2568765"/>
              <a:gd name="connsiteX2" fmla="*/ 7176051 w 7176051"/>
              <a:gd name="connsiteY2" fmla="*/ 428136 h 2568765"/>
              <a:gd name="connsiteX3" fmla="*/ 7176051 w 7176051"/>
              <a:gd name="connsiteY3" fmla="*/ 2568765 h 2568765"/>
              <a:gd name="connsiteX4" fmla="*/ 7176051 w 7176051"/>
              <a:gd name="connsiteY4" fmla="*/ 2568765 h 2568765"/>
              <a:gd name="connsiteX5" fmla="*/ 428136 w 7176051"/>
              <a:gd name="connsiteY5" fmla="*/ 2568765 h 2568765"/>
              <a:gd name="connsiteX6" fmla="*/ 0 w 7176051"/>
              <a:gd name="connsiteY6" fmla="*/ 2140629 h 2568765"/>
              <a:gd name="connsiteX7" fmla="*/ 0 w 7176051"/>
              <a:gd name="connsiteY7" fmla="*/ 288758 h 2568765"/>
              <a:gd name="connsiteX0" fmla="*/ 0 w 7176051"/>
              <a:gd name="connsiteY0" fmla="*/ 312822 h 2592829"/>
              <a:gd name="connsiteX1" fmla="*/ 1237452 w 7176051"/>
              <a:gd name="connsiteY1" fmla="*/ 0 h 2592829"/>
              <a:gd name="connsiteX2" fmla="*/ 7176051 w 7176051"/>
              <a:gd name="connsiteY2" fmla="*/ 452200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2 h 2592829"/>
              <a:gd name="connsiteX1" fmla="*/ 1237452 w 7176051"/>
              <a:gd name="connsiteY1" fmla="*/ 0 h 2592829"/>
              <a:gd name="connsiteX2" fmla="*/ 5166778 w 7176051"/>
              <a:gd name="connsiteY2" fmla="*/ 1583169 h 2592829"/>
              <a:gd name="connsiteX3" fmla="*/ 7176051 w 7176051"/>
              <a:gd name="connsiteY3" fmla="*/ 2592829 h 2592829"/>
              <a:gd name="connsiteX4" fmla="*/ 7176051 w 7176051"/>
              <a:gd name="connsiteY4" fmla="*/ 2592829 h 2592829"/>
              <a:gd name="connsiteX5" fmla="*/ 428136 w 7176051"/>
              <a:gd name="connsiteY5" fmla="*/ 2592829 h 2592829"/>
              <a:gd name="connsiteX6" fmla="*/ 0 w 7176051"/>
              <a:gd name="connsiteY6" fmla="*/ 2164693 h 2592829"/>
              <a:gd name="connsiteX7" fmla="*/ 0 w 7176051"/>
              <a:gd name="connsiteY7" fmla="*/ 312822 h 2592829"/>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428136 w 7176051"/>
              <a:gd name="connsiteY5" fmla="*/ 2592830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 name="connsiteX0" fmla="*/ 0 w 7176051"/>
              <a:gd name="connsiteY0" fmla="*/ 312823 h 2592830"/>
              <a:gd name="connsiteX1" fmla="*/ 1237452 w 7176051"/>
              <a:gd name="connsiteY1" fmla="*/ 1 h 2592830"/>
              <a:gd name="connsiteX2" fmla="*/ 5166778 w 7176051"/>
              <a:gd name="connsiteY2" fmla="*/ 1583170 h 2592830"/>
              <a:gd name="connsiteX3" fmla="*/ 7176051 w 7176051"/>
              <a:gd name="connsiteY3" fmla="*/ 2592830 h 2592830"/>
              <a:gd name="connsiteX4" fmla="*/ 7176051 w 7176051"/>
              <a:gd name="connsiteY4" fmla="*/ 2592830 h 2592830"/>
              <a:gd name="connsiteX5" fmla="*/ 7031 w 7176051"/>
              <a:gd name="connsiteY5" fmla="*/ 2580799 h 2592830"/>
              <a:gd name="connsiteX6" fmla="*/ 0 w 7176051"/>
              <a:gd name="connsiteY6" fmla="*/ 2164694 h 2592830"/>
              <a:gd name="connsiteX7" fmla="*/ 0 w 7176051"/>
              <a:gd name="connsiteY7" fmla="*/ 312823 h 259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6051" h="2592830">
                <a:moveTo>
                  <a:pt x="0" y="312823"/>
                </a:moveTo>
                <a:cubicBezTo>
                  <a:pt x="328263" y="148391"/>
                  <a:pt x="572305" y="44117"/>
                  <a:pt x="1237452" y="1"/>
                </a:cubicBezTo>
                <a:cubicBezTo>
                  <a:pt x="3088648" y="-1665"/>
                  <a:pt x="4506708" y="1127636"/>
                  <a:pt x="5166778" y="1583170"/>
                </a:cubicBezTo>
                <a:cubicBezTo>
                  <a:pt x="5788409" y="2028007"/>
                  <a:pt x="6410040" y="2376592"/>
                  <a:pt x="7176051" y="2592830"/>
                </a:cubicBezTo>
                <a:lnTo>
                  <a:pt x="7176051" y="2592830"/>
                </a:lnTo>
                <a:lnTo>
                  <a:pt x="7031" y="2580799"/>
                </a:lnTo>
                <a:lnTo>
                  <a:pt x="0" y="2164694"/>
                </a:lnTo>
                <a:lnTo>
                  <a:pt x="0" y="312823"/>
                </a:lnTo>
                <a:close/>
              </a:path>
            </a:pathLst>
          </a:custGeom>
        </p:spPr>
        <p:txBody>
          <a:bodyPr anchor="ctr" anchorCtr="0"/>
          <a:lstStyle>
            <a:lvl1pPr algn="r" fontAlgn="ctr">
              <a:defRPr>
                <a:solidFill>
                  <a:schemeClr val="bg1"/>
                </a:solidFill>
              </a:defRPr>
            </a:lvl1pPr>
          </a:lstStyle>
          <a:p>
            <a:r>
              <a:rPr lang="en-US" dirty="0"/>
              <a:t>Click to add photo, </a:t>
            </a:r>
            <a:br>
              <a:rPr lang="en-US" dirty="0"/>
            </a:br>
            <a:r>
              <a:rPr lang="en-US" dirty="0"/>
              <a:t>then you can adjust </a:t>
            </a:r>
            <a:br>
              <a:rPr lang="en-US" dirty="0"/>
            </a:br>
            <a:r>
              <a:rPr lang="en-US" dirty="0"/>
              <a:t>the image position </a:t>
            </a:r>
            <a:br>
              <a:rPr lang="en-US" dirty="0"/>
            </a:br>
            <a:r>
              <a:rPr lang="en-US" dirty="0"/>
              <a:t>by using ‘Crop’</a:t>
            </a:r>
          </a:p>
        </p:txBody>
      </p:sp>
      <p:pic>
        <p:nvPicPr>
          <p:cNvPr id="9" name="Picture 8" descr="A black and white background&#10;&#10;Description automatically generated">
            <a:extLst>
              <a:ext uri="{FF2B5EF4-FFF2-40B4-BE49-F238E27FC236}">
                <a16:creationId xmlns:a16="http://schemas.microsoft.com/office/drawing/2014/main" id="{528947E4-01F3-0933-7F9C-BA6023BC697A}"/>
              </a:ext>
            </a:extLst>
          </p:cNvPr>
          <p:cNvPicPr>
            <a:picLocks noChangeAspect="1"/>
          </p:cNvPicPr>
          <p:nvPr userDrawn="1"/>
        </p:nvPicPr>
        <p:blipFill>
          <a:blip r:embed="rId4"/>
          <a:stretch>
            <a:fillRect/>
          </a:stretch>
        </p:blipFill>
        <p:spPr>
          <a:xfrm flipH="1" flipV="1">
            <a:off x="8818870" y="-2"/>
            <a:ext cx="3373127" cy="1608881"/>
          </a:xfrm>
          <a:prstGeom prst="rect">
            <a:avLst/>
          </a:prstGeom>
        </p:spPr>
      </p:pic>
      <p:pic>
        <p:nvPicPr>
          <p:cNvPr id="10" name="Picture 9">
            <a:extLst>
              <a:ext uri="{FF2B5EF4-FFF2-40B4-BE49-F238E27FC236}">
                <a16:creationId xmlns:a16="http://schemas.microsoft.com/office/drawing/2014/main" id="{261C84A0-F560-9CAD-9EDA-109E4B9D248A}"/>
              </a:ext>
            </a:extLst>
          </p:cNvPr>
          <p:cNvPicPr>
            <a:picLocks noChangeAspect="1"/>
          </p:cNvPicPr>
          <p:nvPr userDrawn="1"/>
        </p:nvPicPr>
        <p:blipFill>
          <a:blip r:embed="rId5"/>
          <a:srcRect/>
          <a:stretch/>
        </p:blipFill>
        <p:spPr>
          <a:xfrm>
            <a:off x="11240447" y="276344"/>
            <a:ext cx="657412" cy="404693"/>
          </a:xfrm>
          <a:prstGeom prst="rect">
            <a:avLst/>
          </a:prstGeom>
        </p:spPr>
      </p:pic>
    </p:spTree>
    <p:extLst>
      <p:ext uri="{BB962C8B-B14F-4D97-AF65-F5344CB8AC3E}">
        <p14:creationId xmlns:p14="http://schemas.microsoft.com/office/powerpoint/2010/main" val="77215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image" Target="../media/image5.jpg"/><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image" Target="../media/image3.pn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61960F-D65B-583D-F943-018BC6B8645D}"/>
              </a:ext>
            </a:extLst>
          </p:cNvPr>
          <p:cNvSpPr>
            <a:spLocks noGrp="1"/>
          </p:cNvSpPr>
          <p:nvPr>
            <p:ph type="title"/>
          </p:nvPr>
        </p:nvSpPr>
        <p:spPr>
          <a:xfrm>
            <a:off x="838200" y="471457"/>
            <a:ext cx="10515600" cy="58993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9AC86F5F-E9C8-9C04-A420-E14F74051D2A}"/>
              </a:ext>
            </a:extLst>
          </p:cNvPr>
          <p:cNvSpPr>
            <a:spLocks noGrp="1"/>
          </p:cNvSpPr>
          <p:nvPr>
            <p:ph type="body" idx="1"/>
          </p:nvPr>
        </p:nvSpPr>
        <p:spPr>
          <a:xfrm>
            <a:off x="838200" y="1294228"/>
            <a:ext cx="10515600" cy="48827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F5788D5-D362-766F-6A5F-667070428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tillium Web" pitchFamily="2" charset="77"/>
              </a:defRPr>
            </a:lvl1pPr>
          </a:lstStyle>
          <a:p>
            <a:fld id="{E70D3B08-2297-614D-A52B-5617D204E84F}" type="datetimeFigureOut">
              <a:rPr lang="en-US" smtClean="0"/>
              <a:pPr/>
              <a:t>5/16/2025</a:t>
            </a:fld>
            <a:endParaRPr lang="en-US" dirty="0"/>
          </a:p>
        </p:txBody>
      </p:sp>
      <p:sp>
        <p:nvSpPr>
          <p:cNvPr id="5" name="Footer Placeholder 4">
            <a:extLst>
              <a:ext uri="{FF2B5EF4-FFF2-40B4-BE49-F238E27FC236}">
                <a16:creationId xmlns:a16="http://schemas.microsoft.com/office/drawing/2014/main" id="{0A7BF6BF-4B8C-3D63-1144-994C52A96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itillium Web" pitchFamily="2" charset="77"/>
              </a:defRPr>
            </a:lvl1pPr>
          </a:lstStyle>
          <a:p>
            <a:endParaRPr lang="en-US" dirty="0"/>
          </a:p>
        </p:txBody>
      </p:sp>
      <p:sp>
        <p:nvSpPr>
          <p:cNvPr id="6" name="Slide Number Placeholder 5">
            <a:extLst>
              <a:ext uri="{FF2B5EF4-FFF2-40B4-BE49-F238E27FC236}">
                <a16:creationId xmlns:a16="http://schemas.microsoft.com/office/drawing/2014/main" id="{1AB967B5-1403-D157-0CCD-6AC23643F7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tillium Web" pitchFamily="2" charset="77"/>
              </a:defRPr>
            </a:lvl1pPr>
          </a:lstStyle>
          <a:p>
            <a:fld id="{A9999436-BA5B-784A-A21F-E7FEE18DB4D9}" type="slidenum">
              <a:rPr lang="en-US" smtClean="0"/>
              <a:pPr/>
              <a:t>‹#›</a:t>
            </a:fld>
            <a:endParaRPr lang="en-US" dirty="0"/>
          </a:p>
        </p:txBody>
      </p:sp>
    </p:spTree>
    <p:extLst>
      <p:ext uri="{BB962C8B-B14F-4D97-AF65-F5344CB8AC3E}">
        <p14:creationId xmlns:p14="http://schemas.microsoft.com/office/powerpoint/2010/main" val="41862973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710" r:id="rId4"/>
    <p:sldLayoutId id="2147483705" r:id="rId5"/>
    <p:sldLayoutId id="2147483651" r:id="rId6"/>
    <p:sldLayoutId id="2147483682" r:id="rId7"/>
    <p:sldLayoutId id="2147483708" r:id="rId8"/>
    <p:sldLayoutId id="2147483709" r:id="rId9"/>
    <p:sldLayoutId id="2147483701" r:id="rId10"/>
    <p:sldLayoutId id="2147483702" r:id="rId11"/>
    <p:sldLayoutId id="2147483655" r:id="rId12"/>
    <p:sldLayoutId id="2147483712" r:id="rId13"/>
    <p:sldLayoutId id="2147483654" r:id="rId14"/>
    <p:sldLayoutId id="2147483653" r:id="rId15"/>
    <p:sldLayoutId id="2147483677" r:id="rId16"/>
    <p:sldLayoutId id="2147483678" r:id="rId17"/>
    <p:sldLayoutId id="2147483679" r:id="rId18"/>
    <p:sldLayoutId id="2147483676" r:id="rId19"/>
    <p:sldLayoutId id="2147483672" r:id="rId20"/>
    <p:sldLayoutId id="2147483673" r:id="rId21"/>
    <p:sldLayoutId id="2147483657" r:id="rId22"/>
    <p:sldLayoutId id="2147483680" r:id="rId23"/>
    <p:sldLayoutId id="2147483681" r:id="rId24"/>
    <p:sldLayoutId id="2147483656" r:id="rId25"/>
    <p:sldLayoutId id="2147483658" r:id="rId26"/>
    <p:sldLayoutId id="2147483659" r:id="rId27"/>
    <p:sldLayoutId id="2147483713" r:id="rId28"/>
  </p:sldLayoutIdLst>
  <p:txStyles>
    <p:titleStyle>
      <a:lvl1pPr algn="ctr" defTabSz="914400" rtl="0" eaLnBrk="1" latinLnBrk="0" hangingPunct="1">
        <a:lnSpc>
          <a:spcPct val="90000"/>
        </a:lnSpc>
        <a:spcBef>
          <a:spcPct val="0"/>
        </a:spcBef>
        <a:buNone/>
        <a:defRPr sz="4000" b="1" i="0" kern="1200">
          <a:solidFill>
            <a:schemeClr val="accent2"/>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B85EFE5-53CD-1116-8BE9-897BEED890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itillium Web" pitchFamily="2" charset="77"/>
              </a:defRPr>
            </a:lvl1pPr>
          </a:lstStyle>
          <a:p>
            <a:fld id="{D5DF0F56-8FE0-954E-B16B-1A24EAF78761}" type="datetimeFigureOut">
              <a:rPr lang="en-US" smtClean="0"/>
              <a:pPr/>
              <a:t>5/16/2025</a:t>
            </a:fld>
            <a:endParaRPr lang="en-US" dirty="0"/>
          </a:p>
        </p:txBody>
      </p:sp>
      <p:sp>
        <p:nvSpPr>
          <p:cNvPr id="6" name="Slide Number Placeholder 5">
            <a:extLst>
              <a:ext uri="{FF2B5EF4-FFF2-40B4-BE49-F238E27FC236}">
                <a16:creationId xmlns:a16="http://schemas.microsoft.com/office/drawing/2014/main" id="{3EBA79BC-1165-040A-B593-C3B986A7A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itillium Web" pitchFamily="2" charset="77"/>
              </a:defRPr>
            </a:lvl1pPr>
          </a:lstStyle>
          <a:p>
            <a:fld id="{98514AA3-C7EB-9A41-8A8B-EE1C8E315D43}" type="slidenum">
              <a:rPr lang="en-US" smtClean="0"/>
              <a:pPr/>
              <a:t>‹#›</a:t>
            </a:fld>
            <a:endParaRPr lang="en-US" dirty="0"/>
          </a:p>
        </p:txBody>
      </p:sp>
      <p:pic>
        <p:nvPicPr>
          <p:cNvPr id="8" name="Picture 7" descr="A blue background with white dots&#10;&#10;Description automatically generated">
            <a:extLst>
              <a:ext uri="{FF2B5EF4-FFF2-40B4-BE49-F238E27FC236}">
                <a16:creationId xmlns:a16="http://schemas.microsoft.com/office/drawing/2014/main" id="{5F643678-A8E6-5C24-7990-E92681B235B4}"/>
              </a:ext>
            </a:extLst>
          </p:cNvPr>
          <p:cNvPicPr>
            <a:picLocks noChangeAspect="1"/>
          </p:cNvPicPr>
          <p:nvPr userDrawn="1"/>
        </p:nvPicPr>
        <p:blipFill>
          <a:blip r:embed="rId26"/>
          <a:stretch>
            <a:fillRect/>
          </a:stretch>
        </p:blipFill>
        <p:spPr>
          <a:xfrm>
            <a:off x="0" y="3149"/>
            <a:ext cx="12192000" cy="6851702"/>
          </a:xfrm>
          <a:prstGeom prst="rect">
            <a:avLst/>
          </a:prstGeom>
        </p:spPr>
      </p:pic>
      <p:sp>
        <p:nvSpPr>
          <p:cNvPr id="14" name="Title Placeholder 13">
            <a:extLst>
              <a:ext uri="{FF2B5EF4-FFF2-40B4-BE49-F238E27FC236}">
                <a16:creationId xmlns:a16="http://schemas.microsoft.com/office/drawing/2014/main" id="{953AB9DB-AAB5-0C87-EF8E-9075821E6770}"/>
              </a:ext>
            </a:extLst>
          </p:cNvPr>
          <p:cNvSpPr>
            <a:spLocks noGrp="1"/>
          </p:cNvSpPr>
          <p:nvPr>
            <p:ph type="title"/>
          </p:nvPr>
        </p:nvSpPr>
        <p:spPr>
          <a:xfrm>
            <a:off x="838200" y="471457"/>
            <a:ext cx="10515600" cy="479569"/>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9" name="Text Placeholder 17">
            <a:extLst>
              <a:ext uri="{FF2B5EF4-FFF2-40B4-BE49-F238E27FC236}">
                <a16:creationId xmlns:a16="http://schemas.microsoft.com/office/drawing/2014/main" id="{049EB51B-52EA-064B-5C33-FC62A0B7C1BA}"/>
              </a:ext>
            </a:extLst>
          </p:cNvPr>
          <p:cNvSpPr>
            <a:spLocks noGrp="1"/>
          </p:cNvSpPr>
          <p:nvPr>
            <p:ph type="body" idx="1"/>
          </p:nvPr>
        </p:nvSpPr>
        <p:spPr>
          <a:xfrm>
            <a:off x="838200" y="1294228"/>
            <a:ext cx="10515600" cy="488273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descr="A black and white background&#10;&#10;Description automatically generated">
            <a:extLst>
              <a:ext uri="{FF2B5EF4-FFF2-40B4-BE49-F238E27FC236}">
                <a16:creationId xmlns:a16="http://schemas.microsoft.com/office/drawing/2014/main" id="{B84EDF90-B76C-F511-026A-C4FA3C0DEC96}"/>
              </a:ext>
            </a:extLst>
          </p:cNvPr>
          <p:cNvPicPr>
            <a:picLocks noChangeAspect="1"/>
          </p:cNvPicPr>
          <p:nvPr userDrawn="1"/>
        </p:nvPicPr>
        <p:blipFill>
          <a:blip r:embed="rId27"/>
          <a:stretch>
            <a:fillRect/>
          </a:stretch>
        </p:blipFill>
        <p:spPr>
          <a:xfrm flipH="1" flipV="1">
            <a:off x="8818870" y="-2"/>
            <a:ext cx="3373127" cy="1608881"/>
          </a:xfrm>
          <a:prstGeom prst="rect">
            <a:avLst/>
          </a:prstGeom>
        </p:spPr>
      </p:pic>
      <p:pic>
        <p:nvPicPr>
          <p:cNvPr id="3" name="Picture 2">
            <a:extLst>
              <a:ext uri="{FF2B5EF4-FFF2-40B4-BE49-F238E27FC236}">
                <a16:creationId xmlns:a16="http://schemas.microsoft.com/office/drawing/2014/main" id="{DC7B8526-1870-C88F-F1F6-E5D0077D70A9}"/>
              </a:ext>
            </a:extLst>
          </p:cNvPr>
          <p:cNvPicPr>
            <a:picLocks noChangeAspect="1"/>
          </p:cNvPicPr>
          <p:nvPr userDrawn="1"/>
        </p:nvPicPr>
        <p:blipFill>
          <a:blip r:embed="rId28"/>
          <a:srcRect/>
          <a:stretch/>
        </p:blipFill>
        <p:spPr>
          <a:xfrm>
            <a:off x="11240447" y="276344"/>
            <a:ext cx="657412" cy="404693"/>
          </a:xfrm>
          <a:prstGeom prst="rect">
            <a:avLst/>
          </a:prstGeom>
        </p:spPr>
      </p:pic>
    </p:spTree>
    <p:extLst>
      <p:ext uri="{BB962C8B-B14F-4D97-AF65-F5344CB8AC3E}">
        <p14:creationId xmlns:p14="http://schemas.microsoft.com/office/powerpoint/2010/main" val="33676380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707" r:id="rId3"/>
    <p:sldLayoutId id="2147483706" r:id="rId4"/>
    <p:sldLayoutId id="2147483703" r:id="rId5"/>
    <p:sldLayoutId id="2147483704" r:id="rId6"/>
    <p:sldLayoutId id="2147483694" r:id="rId7"/>
    <p:sldLayoutId id="2147483711"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5" r:id="rId17"/>
    <p:sldLayoutId id="2147483696" r:id="rId18"/>
    <p:sldLayoutId id="2147483697" r:id="rId19"/>
    <p:sldLayoutId id="2147483698" r:id="rId20"/>
    <p:sldLayoutId id="2147483699" r:id="rId21"/>
    <p:sldLayoutId id="2147483700" r:id="rId22"/>
    <p:sldLayoutId id="2147483714" r:id="rId23"/>
    <p:sldLayoutId id="2147483715" r:id="rId24"/>
  </p:sldLayoutIdLst>
  <p:txStyles>
    <p:titleStyle>
      <a:lvl1pPr algn="ctr" defTabSz="914400" rtl="0" eaLnBrk="1" latinLnBrk="0" hangingPunct="1">
        <a:lnSpc>
          <a:spcPct val="90000"/>
        </a:lnSpc>
        <a:spcBef>
          <a:spcPct val="0"/>
        </a:spcBef>
        <a:buNone/>
        <a:defRPr sz="4000" b="1" i="0" kern="1200">
          <a:solidFill>
            <a:schemeClr val="tx2"/>
          </a:solidFill>
          <a:latin typeface="Titillium Web"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35.xml"/><Relationship Id="rId5" Type="http://schemas.openxmlformats.org/officeDocument/2006/relationships/image" Target="../media/image23.pn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854F-B62C-DE28-A29E-FBA5D1AEC459}"/>
              </a:ext>
            </a:extLst>
          </p:cNvPr>
          <p:cNvSpPr>
            <a:spLocks noGrp="1"/>
          </p:cNvSpPr>
          <p:nvPr>
            <p:ph type="ctrTitle"/>
          </p:nvPr>
        </p:nvSpPr>
        <p:spPr>
          <a:xfrm>
            <a:off x="1019175" y="3258407"/>
            <a:ext cx="10153650" cy="981327"/>
          </a:xfrm>
        </p:spPr>
        <p:txBody>
          <a:bodyPr>
            <a:normAutofit fontScale="90000"/>
          </a:bodyPr>
          <a:lstStyle/>
          <a:p>
            <a:r>
              <a:rPr lang="en-US" sz="3200" b="0" dirty="0">
                <a:solidFill>
                  <a:schemeClr val="bg1"/>
                </a:solidFill>
                <a:latin typeface="Titillium Web"/>
              </a:rPr>
              <a:t>Guidance on </a:t>
            </a:r>
            <a:br>
              <a:rPr lang="en-US" sz="3200" b="0" dirty="0"/>
            </a:br>
            <a:br>
              <a:rPr lang="en-US" sz="6000" dirty="0"/>
            </a:br>
            <a:r>
              <a:rPr lang="en-US" sz="6000" dirty="0">
                <a:latin typeface="Titillium Web"/>
              </a:rPr>
              <a:t>IAM </a:t>
            </a:r>
            <a:r>
              <a:rPr lang="en-US" sz="6000" err="1">
                <a:latin typeface="Titillium Web"/>
              </a:rPr>
              <a:t>RoadSmart</a:t>
            </a:r>
            <a:r>
              <a:rPr lang="en-US" sz="6000" dirty="0">
                <a:latin typeface="Titillium Web"/>
              </a:rPr>
              <a:t> Experiences: Highlands </a:t>
            </a:r>
            <a:r>
              <a:rPr lang="en-US" sz="6000" err="1">
                <a:latin typeface="Titillium Web"/>
              </a:rPr>
              <a:t>Goosechase</a:t>
            </a:r>
            <a:endParaRPr lang="en-US" sz="6000">
              <a:latin typeface="Titillium Web"/>
            </a:endParaRPr>
          </a:p>
        </p:txBody>
      </p:sp>
    </p:spTree>
    <p:extLst>
      <p:ext uri="{BB962C8B-B14F-4D97-AF65-F5344CB8AC3E}">
        <p14:creationId xmlns:p14="http://schemas.microsoft.com/office/powerpoint/2010/main" val="2327392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870B79-5072-C960-47B9-68D0233FFF1D}"/>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49A9BAFC-C795-36D3-5611-5C0F10ED36E9}"/>
              </a:ext>
            </a:extLst>
          </p:cNvPr>
          <p:cNvSpPr txBox="1">
            <a:spLocks/>
          </p:cNvSpPr>
          <p:nvPr/>
        </p:nvSpPr>
        <p:spPr>
          <a:xfrm>
            <a:off x="1380167" y="470056"/>
            <a:ext cx="821704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rgbClr val="00B2E2"/>
                </a:solidFill>
                <a:latin typeface="Titillium Web"/>
              </a:rPr>
              <a:t>Do I need to prepare my vehicle ?</a:t>
            </a:r>
            <a:endParaRPr lang="en-US" dirty="0"/>
          </a:p>
        </p:txBody>
      </p:sp>
      <p:cxnSp>
        <p:nvCxnSpPr>
          <p:cNvPr id="9" name="Straight Connector 8">
            <a:extLst>
              <a:ext uri="{FF2B5EF4-FFF2-40B4-BE49-F238E27FC236}">
                <a16:creationId xmlns:a16="http://schemas.microsoft.com/office/drawing/2014/main" id="{7372E280-4430-0500-7769-A9CF7D6754A6}"/>
              </a:ext>
            </a:extLst>
          </p:cNvPr>
          <p:cNvCxnSpPr>
            <a:cxnSpLocks/>
          </p:cNvCxnSpPr>
          <p:nvPr/>
        </p:nvCxnSpPr>
        <p:spPr>
          <a:xfrm>
            <a:off x="914400" y="0"/>
            <a:ext cx="0" cy="5893904"/>
          </a:xfrm>
          <a:prstGeom prst="line">
            <a:avLst/>
          </a:prstGeom>
          <a:ln w="4445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096583C7-EFA9-E80F-0820-601A1B008AD3}"/>
              </a:ext>
            </a:extLst>
          </p:cNvPr>
          <p:cNvGrpSpPr/>
          <p:nvPr/>
        </p:nvGrpSpPr>
        <p:grpSpPr>
          <a:xfrm>
            <a:off x="757441" y="1880345"/>
            <a:ext cx="10437557" cy="342797"/>
            <a:chOff x="757441" y="1880345"/>
            <a:chExt cx="10437557" cy="342797"/>
          </a:xfrm>
        </p:grpSpPr>
        <p:sp>
          <p:nvSpPr>
            <p:cNvPr id="8" name="Content Placeholder 4">
              <a:extLst>
                <a:ext uri="{FF2B5EF4-FFF2-40B4-BE49-F238E27FC236}">
                  <a16:creationId xmlns:a16="http://schemas.microsoft.com/office/drawing/2014/main" id="{A086C61A-8B5F-FB61-6831-6F370DDD4C42}"/>
                </a:ext>
              </a:extLst>
            </p:cNvPr>
            <p:cNvSpPr txBox="1">
              <a:spLocks/>
            </p:cNvSpPr>
            <p:nvPr/>
          </p:nvSpPr>
          <p:spPr>
            <a:xfrm>
              <a:off x="1380168" y="1880345"/>
              <a:ext cx="9814830"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Yes. Before starting the challenge, your car must meet the vehicle eligibility requirements.</a:t>
              </a:r>
              <a:endParaRPr lang="en-US" dirty="0"/>
            </a:p>
          </p:txBody>
        </p:sp>
        <p:sp>
          <p:nvSpPr>
            <p:cNvPr id="10" name="Oval 9">
              <a:extLst>
                <a:ext uri="{FF2B5EF4-FFF2-40B4-BE49-F238E27FC236}">
                  <a16:creationId xmlns:a16="http://schemas.microsoft.com/office/drawing/2014/main" id="{0DC65A8C-5D01-C9BE-FCE0-A32A79503234}"/>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12BFDA9-6D1E-52F4-A981-6BA2F062A913}"/>
              </a:ext>
            </a:extLst>
          </p:cNvPr>
          <p:cNvGrpSpPr/>
          <p:nvPr/>
        </p:nvGrpSpPr>
        <p:grpSpPr>
          <a:xfrm>
            <a:off x="757441" y="2426067"/>
            <a:ext cx="10076610" cy="342198"/>
            <a:chOff x="757441" y="1880944"/>
            <a:chExt cx="10076610" cy="342198"/>
          </a:xfrm>
        </p:grpSpPr>
        <p:sp>
          <p:nvSpPr>
            <p:cNvPr id="16" name="Content Placeholder 4">
              <a:extLst>
                <a:ext uri="{FF2B5EF4-FFF2-40B4-BE49-F238E27FC236}">
                  <a16:creationId xmlns:a16="http://schemas.microsoft.com/office/drawing/2014/main" id="{761BE705-8008-0ABA-3451-A1D1561819E0}"/>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As the driver, you must have a valid driving licence for the class of your vehicle.</a:t>
              </a:r>
              <a:endParaRPr lang="en-GB" sz="2000" b="0" dirty="0"/>
            </a:p>
          </p:txBody>
        </p:sp>
        <p:sp>
          <p:nvSpPr>
            <p:cNvPr id="17" name="Oval 16">
              <a:extLst>
                <a:ext uri="{FF2B5EF4-FFF2-40B4-BE49-F238E27FC236}">
                  <a16:creationId xmlns:a16="http://schemas.microsoft.com/office/drawing/2014/main" id="{C999DF38-A4E6-3B30-3922-559782D5442F}"/>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D0AF1D6-FD1D-CC29-8C33-494C54875F2C}"/>
              </a:ext>
            </a:extLst>
          </p:cNvPr>
          <p:cNvGrpSpPr/>
          <p:nvPr/>
        </p:nvGrpSpPr>
        <p:grpSpPr>
          <a:xfrm>
            <a:off x="757441" y="2988775"/>
            <a:ext cx="10076610" cy="342198"/>
            <a:chOff x="757441" y="1880944"/>
            <a:chExt cx="10076610" cy="342198"/>
          </a:xfrm>
        </p:grpSpPr>
        <p:sp>
          <p:nvSpPr>
            <p:cNvPr id="19" name="Content Placeholder 4">
              <a:extLst>
                <a:ext uri="{FF2B5EF4-FFF2-40B4-BE49-F238E27FC236}">
                  <a16:creationId xmlns:a16="http://schemas.microsoft.com/office/drawing/2014/main" id="{2E445271-6BED-B05F-E0F4-D124271D6CB0}"/>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Your</a:t>
              </a:r>
              <a:r>
                <a:rPr lang="en-GB" sz="2000" b="0" dirty="0">
                  <a:solidFill>
                    <a:srgbClr val="FFFFFF"/>
                  </a:solidFill>
                  <a:latin typeface="Titillium Web"/>
                </a:rPr>
                <a:t> vehicle must be properly maintained and has a current MOT certificate, if required.</a:t>
              </a:r>
              <a:endParaRPr lang="en-US" dirty="0"/>
            </a:p>
          </p:txBody>
        </p:sp>
        <p:sp>
          <p:nvSpPr>
            <p:cNvPr id="20" name="Oval 19">
              <a:extLst>
                <a:ext uri="{FF2B5EF4-FFF2-40B4-BE49-F238E27FC236}">
                  <a16:creationId xmlns:a16="http://schemas.microsoft.com/office/drawing/2014/main" id="{E88C68BB-1630-723B-43E0-861C3F8C492E}"/>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6D81342-99A0-E08A-A265-047FEF69DE2E}"/>
              </a:ext>
            </a:extLst>
          </p:cNvPr>
          <p:cNvGrpSpPr/>
          <p:nvPr/>
        </p:nvGrpSpPr>
        <p:grpSpPr>
          <a:xfrm>
            <a:off x="757441" y="3542691"/>
            <a:ext cx="10076610" cy="342198"/>
            <a:chOff x="757441" y="1880944"/>
            <a:chExt cx="10076610" cy="342198"/>
          </a:xfrm>
        </p:grpSpPr>
        <p:sp>
          <p:nvSpPr>
            <p:cNvPr id="22" name="Content Placeholder 4">
              <a:extLst>
                <a:ext uri="{FF2B5EF4-FFF2-40B4-BE49-F238E27FC236}">
                  <a16:creationId xmlns:a16="http://schemas.microsoft.com/office/drawing/2014/main" id="{C23BEC52-E999-AF02-C743-49025BA8ADC9}"/>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Ensure that your vehicle is insured for the event.</a:t>
              </a:r>
              <a:endParaRPr lang="en-US" dirty="0"/>
            </a:p>
          </p:txBody>
        </p:sp>
        <p:sp>
          <p:nvSpPr>
            <p:cNvPr id="23" name="Oval 22">
              <a:extLst>
                <a:ext uri="{FF2B5EF4-FFF2-40B4-BE49-F238E27FC236}">
                  <a16:creationId xmlns:a16="http://schemas.microsoft.com/office/drawing/2014/main" id="{74531C86-4A49-F06C-661E-42165E801724}"/>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25129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CDB31-1C42-7254-F8AF-24A3BF13939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FED5711-28B2-4549-F5AF-DE6D2E81C63E}"/>
              </a:ext>
            </a:extLst>
          </p:cNvPr>
          <p:cNvSpPr>
            <a:spLocks noGrp="1"/>
          </p:cNvSpPr>
          <p:nvPr>
            <p:ph type="title"/>
          </p:nvPr>
        </p:nvSpPr>
        <p:spPr/>
        <p:txBody>
          <a:bodyPr>
            <a:normAutofit fontScale="90000"/>
          </a:bodyPr>
          <a:lstStyle/>
          <a:p>
            <a:r>
              <a:rPr lang="en-US" dirty="0">
                <a:latin typeface="Titillium Web"/>
              </a:rPr>
              <a:t>Do I need to prepare for the day?</a:t>
            </a:r>
            <a:endParaRPr lang="en-US" dirty="0"/>
          </a:p>
        </p:txBody>
      </p:sp>
      <p:cxnSp>
        <p:nvCxnSpPr>
          <p:cNvPr id="30" name="Straight Connector 29">
            <a:extLst>
              <a:ext uri="{FF2B5EF4-FFF2-40B4-BE49-F238E27FC236}">
                <a16:creationId xmlns:a16="http://schemas.microsoft.com/office/drawing/2014/main" id="{E0E550D7-5263-8DEF-51ED-E21C78746DFE}"/>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6F2B726A-16A0-584F-DB12-92E0C36BC24F}"/>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A406292-27FB-6A7A-CD67-D86AD4B9CB43}"/>
              </a:ext>
            </a:extLst>
          </p:cNvPr>
          <p:cNvGrpSpPr/>
          <p:nvPr/>
        </p:nvGrpSpPr>
        <p:grpSpPr>
          <a:xfrm>
            <a:off x="757441" y="1880345"/>
            <a:ext cx="10678188" cy="342797"/>
            <a:chOff x="757441" y="1880345"/>
            <a:chExt cx="10678188" cy="342797"/>
          </a:xfrm>
        </p:grpSpPr>
        <p:sp>
          <p:nvSpPr>
            <p:cNvPr id="8" name="Content Placeholder 4">
              <a:extLst>
                <a:ext uri="{FF2B5EF4-FFF2-40B4-BE49-F238E27FC236}">
                  <a16:creationId xmlns:a16="http://schemas.microsoft.com/office/drawing/2014/main" id="{72E815B0-ABFA-EE8C-F68F-2683F6870194}"/>
                </a:ext>
              </a:extLst>
            </p:cNvPr>
            <p:cNvSpPr txBox="1">
              <a:spLocks/>
            </p:cNvSpPr>
            <p:nvPr/>
          </p:nvSpPr>
          <p:spPr>
            <a:xfrm>
              <a:off x="1360116" y="1880345"/>
              <a:ext cx="10075513"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Yes. Before starting the challenge, conduct vehicle safety checks: lights, fluid levels, tyres</a:t>
              </a:r>
              <a:endParaRPr lang="en-GB" sz="2000" b="0" dirty="0">
                <a:solidFill>
                  <a:schemeClr val="tx2"/>
                </a:solidFill>
              </a:endParaRPr>
            </a:p>
          </p:txBody>
        </p:sp>
        <p:sp>
          <p:nvSpPr>
            <p:cNvPr id="10" name="Oval 9">
              <a:extLst>
                <a:ext uri="{FF2B5EF4-FFF2-40B4-BE49-F238E27FC236}">
                  <a16:creationId xmlns:a16="http://schemas.microsoft.com/office/drawing/2014/main" id="{31814B42-3A9E-7E1F-73C3-F8333E5BA04A}"/>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EEF87129-F878-C402-524D-C06029142476}"/>
              </a:ext>
            </a:extLst>
          </p:cNvPr>
          <p:cNvGrpSpPr/>
          <p:nvPr/>
        </p:nvGrpSpPr>
        <p:grpSpPr>
          <a:xfrm>
            <a:off x="757441" y="2435283"/>
            <a:ext cx="11180964" cy="342797"/>
            <a:chOff x="757441" y="1872787"/>
            <a:chExt cx="11180964" cy="342797"/>
          </a:xfrm>
        </p:grpSpPr>
        <p:sp>
          <p:nvSpPr>
            <p:cNvPr id="19" name="Content Placeholder 4">
              <a:extLst>
                <a:ext uri="{FF2B5EF4-FFF2-40B4-BE49-F238E27FC236}">
                  <a16:creationId xmlns:a16="http://schemas.microsoft.com/office/drawing/2014/main" id="{B53A5E6B-8E37-4A7B-52ED-0EF30052A382}"/>
                </a:ext>
              </a:extLst>
            </p:cNvPr>
            <p:cNvSpPr txBox="1">
              <a:spLocks/>
            </p:cNvSpPr>
            <p:nvPr/>
          </p:nvSpPr>
          <p:spPr>
            <a:xfrm>
              <a:off x="1360116" y="1872787"/>
              <a:ext cx="1057828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1400"/>
                </a:spcAft>
              </a:pPr>
              <a:r>
                <a:rPr lang="en-GB" sz="2000" b="0" dirty="0">
                  <a:solidFill>
                    <a:schemeClr val="tx2"/>
                  </a:solidFill>
                  <a:latin typeface="Titillium Web"/>
                </a:rPr>
                <a:t>Start the challenge with a full tank of fuel or enough for 100 miles. </a:t>
              </a:r>
              <a:endParaRPr lang="en-US" dirty="0">
                <a:solidFill>
                  <a:schemeClr val="tx2"/>
                </a:solidFill>
              </a:endParaRPr>
            </a:p>
          </p:txBody>
        </p:sp>
        <p:sp>
          <p:nvSpPr>
            <p:cNvPr id="20" name="Oval 19">
              <a:extLst>
                <a:ext uri="{FF2B5EF4-FFF2-40B4-BE49-F238E27FC236}">
                  <a16:creationId xmlns:a16="http://schemas.microsoft.com/office/drawing/2014/main" id="{C65238C7-30D7-9157-BF3E-8F2799D25B6B}"/>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A3E04B87-AFEE-C506-4372-C80C3132DE76}"/>
              </a:ext>
            </a:extLst>
          </p:cNvPr>
          <p:cNvGrpSpPr/>
          <p:nvPr/>
        </p:nvGrpSpPr>
        <p:grpSpPr>
          <a:xfrm>
            <a:off x="757441" y="2988352"/>
            <a:ext cx="10076610" cy="342198"/>
            <a:chOff x="757441" y="1880944"/>
            <a:chExt cx="10076610" cy="342198"/>
          </a:xfrm>
        </p:grpSpPr>
        <p:sp>
          <p:nvSpPr>
            <p:cNvPr id="22" name="Content Placeholder 4">
              <a:extLst>
                <a:ext uri="{FF2B5EF4-FFF2-40B4-BE49-F238E27FC236}">
                  <a16:creationId xmlns:a16="http://schemas.microsoft.com/office/drawing/2014/main" id="{9FD00712-DB48-B2FF-3159-676AE840A589}"/>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Ensure you bring any glasses or sunglasses that may be required.</a:t>
              </a:r>
              <a:endParaRPr lang="en-US" dirty="0">
                <a:solidFill>
                  <a:schemeClr val="tx2"/>
                </a:solidFill>
              </a:endParaRPr>
            </a:p>
          </p:txBody>
        </p:sp>
        <p:sp>
          <p:nvSpPr>
            <p:cNvPr id="23" name="Oval 22">
              <a:extLst>
                <a:ext uri="{FF2B5EF4-FFF2-40B4-BE49-F238E27FC236}">
                  <a16:creationId xmlns:a16="http://schemas.microsoft.com/office/drawing/2014/main" id="{826A1D8F-2F14-78BB-C2AD-F39FF323D257}"/>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01107A17-D884-723B-D762-7D59F22539B3}"/>
              </a:ext>
            </a:extLst>
          </p:cNvPr>
          <p:cNvGrpSpPr/>
          <p:nvPr/>
        </p:nvGrpSpPr>
        <p:grpSpPr>
          <a:xfrm>
            <a:off x="757441" y="3542691"/>
            <a:ext cx="10066027" cy="1000156"/>
            <a:chOff x="757441" y="1880944"/>
            <a:chExt cx="10066027" cy="1000156"/>
          </a:xfrm>
        </p:grpSpPr>
        <p:sp>
          <p:nvSpPr>
            <p:cNvPr id="28" name="Content Placeholder 4">
              <a:extLst>
                <a:ext uri="{FF2B5EF4-FFF2-40B4-BE49-F238E27FC236}">
                  <a16:creationId xmlns:a16="http://schemas.microsoft.com/office/drawing/2014/main" id="{D0A90F17-93F0-6530-6814-3A9BEEF2D391}"/>
                </a:ext>
              </a:extLst>
            </p:cNvPr>
            <p:cNvSpPr txBox="1">
              <a:spLocks/>
            </p:cNvSpPr>
            <p:nvPr/>
          </p:nvSpPr>
          <p:spPr>
            <a:xfrm>
              <a:off x="1369585" y="1881579"/>
              <a:ext cx="9453883" cy="99952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1400"/>
                </a:spcAft>
              </a:pPr>
              <a:r>
                <a:rPr lang="en-GB" sz="2000" b="0" dirty="0">
                  <a:solidFill>
                    <a:schemeClr val="tx2"/>
                  </a:solidFill>
                  <a:latin typeface="Titillium Web"/>
                </a:rPr>
                <a:t>Bring your team's smartphone with the </a:t>
              </a:r>
              <a:r>
                <a:rPr lang="en-GB" sz="2000" b="0" dirty="0" err="1">
                  <a:solidFill>
                    <a:schemeClr val="tx2"/>
                  </a:solidFill>
                  <a:latin typeface="Titillium Web"/>
                </a:rPr>
                <a:t>Goosechase</a:t>
              </a:r>
              <a:r>
                <a:rPr lang="en-GB" sz="2000" b="0" dirty="0">
                  <a:solidFill>
                    <a:schemeClr val="tx2"/>
                  </a:solidFill>
                  <a:latin typeface="Titillium Web"/>
                </a:rPr>
                <a:t> app. Ensure you have data roaming switched on, your phone is fully charged and turn on your GPS to ensure it is accurately calibrated. You may want to bring an in-car charger or battery pack. </a:t>
              </a:r>
              <a:endParaRPr lang="en-US" dirty="0">
                <a:solidFill>
                  <a:schemeClr val="tx2"/>
                </a:solidFill>
              </a:endParaRPr>
            </a:p>
          </p:txBody>
        </p:sp>
        <p:sp>
          <p:nvSpPr>
            <p:cNvPr id="29" name="Oval 28">
              <a:extLst>
                <a:ext uri="{FF2B5EF4-FFF2-40B4-BE49-F238E27FC236}">
                  <a16:creationId xmlns:a16="http://schemas.microsoft.com/office/drawing/2014/main" id="{EBD728C6-D4BF-4D0F-F3E5-75A35B111A12}"/>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8025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42F21-1ADD-7BA9-8738-781EDAFDFCDB}"/>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EF16183-4997-5EF9-4905-FE9B3CA66DE5}"/>
              </a:ext>
            </a:extLst>
          </p:cNvPr>
          <p:cNvSpPr txBox="1">
            <a:spLocks/>
          </p:cNvSpPr>
          <p:nvPr/>
        </p:nvSpPr>
        <p:spPr>
          <a:xfrm>
            <a:off x="1380167" y="470056"/>
            <a:ext cx="821704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rgbClr val="00B2E2"/>
                </a:solidFill>
                <a:latin typeface="Titillium Web"/>
              </a:rPr>
              <a:t>Are there any other useful tips ?</a:t>
            </a:r>
          </a:p>
        </p:txBody>
      </p:sp>
      <p:cxnSp>
        <p:nvCxnSpPr>
          <p:cNvPr id="9" name="Straight Connector 8">
            <a:extLst>
              <a:ext uri="{FF2B5EF4-FFF2-40B4-BE49-F238E27FC236}">
                <a16:creationId xmlns:a16="http://schemas.microsoft.com/office/drawing/2014/main" id="{B0C30C51-584C-3DFA-ABBC-C397E5A7F1D0}"/>
              </a:ext>
            </a:extLst>
          </p:cNvPr>
          <p:cNvCxnSpPr>
            <a:cxnSpLocks/>
          </p:cNvCxnSpPr>
          <p:nvPr/>
        </p:nvCxnSpPr>
        <p:spPr>
          <a:xfrm>
            <a:off x="914400" y="0"/>
            <a:ext cx="0" cy="5893904"/>
          </a:xfrm>
          <a:prstGeom prst="line">
            <a:avLst/>
          </a:prstGeom>
          <a:ln w="4445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3EE89D7-B8AC-FC5B-1C3F-026125CBB6FF}"/>
              </a:ext>
            </a:extLst>
          </p:cNvPr>
          <p:cNvGrpSpPr/>
          <p:nvPr/>
        </p:nvGrpSpPr>
        <p:grpSpPr>
          <a:xfrm>
            <a:off x="757441" y="1880345"/>
            <a:ext cx="10437557" cy="342797"/>
            <a:chOff x="757441" y="1880345"/>
            <a:chExt cx="10437557" cy="342797"/>
          </a:xfrm>
        </p:grpSpPr>
        <p:sp>
          <p:nvSpPr>
            <p:cNvPr id="8" name="Content Placeholder 4">
              <a:extLst>
                <a:ext uri="{FF2B5EF4-FFF2-40B4-BE49-F238E27FC236}">
                  <a16:creationId xmlns:a16="http://schemas.microsoft.com/office/drawing/2014/main" id="{29B4AC16-F763-77CF-FF90-F676D4DB82B7}"/>
                </a:ext>
              </a:extLst>
            </p:cNvPr>
            <p:cNvSpPr txBox="1">
              <a:spLocks/>
            </p:cNvSpPr>
            <p:nvPr/>
          </p:nvSpPr>
          <p:spPr>
            <a:xfrm>
              <a:off x="1380168" y="1880345"/>
              <a:ext cx="9814830"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Yes. Ensure your sound is switched on to aid navigation.</a:t>
              </a:r>
              <a:endParaRPr lang="en-GB" sz="2000" b="0" dirty="0"/>
            </a:p>
          </p:txBody>
        </p:sp>
        <p:sp>
          <p:nvSpPr>
            <p:cNvPr id="10" name="Oval 9">
              <a:extLst>
                <a:ext uri="{FF2B5EF4-FFF2-40B4-BE49-F238E27FC236}">
                  <a16:creationId xmlns:a16="http://schemas.microsoft.com/office/drawing/2014/main" id="{6BA53CD3-7506-55FD-A06A-A58783669619}"/>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90DDB1F-0A7F-660A-D3FF-780EEFFA681B}"/>
              </a:ext>
            </a:extLst>
          </p:cNvPr>
          <p:cNvGrpSpPr/>
          <p:nvPr/>
        </p:nvGrpSpPr>
        <p:grpSpPr>
          <a:xfrm>
            <a:off x="757441" y="2426067"/>
            <a:ext cx="10076610" cy="342198"/>
            <a:chOff x="757441" y="1880944"/>
            <a:chExt cx="10076610" cy="342198"/>
          </a:xfrm>
        </p:grpSpPr>
        <p:sp>
          <p:nvSpPr>
            <p:cNvPr id="16" name="Content Placeholder 4">
              <a:extLst>
                <a:ext uri="{FF2B5EF4-FFF2-40B4-BE49-F238E27FC236}">
                  <a16:creationId xmlns:a16="http://schemas.microsoft.com/office/drawing/2014/main" id="{188D89A7-99FD-80FB-3FDF-F3D84E3EA7B6}"/>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Turn off predictive text to ensure you type the correct answer.</a:t>
              </a:r>
              <a:endParaRPr lang="en-US" dirty="0"/>
            </a:p>
          </p:txBody>
        </p:sp>
        <p:sp>
          <p:nvSpPr>
            <p:cNvPr id="17" name="Oval 16">
              <a:extLst>
                <a:ext uri="{FF2B5EF4-FFF2-40B4-BE49-F238E27FC236}">
                  <a16:creationId xmlns:a16="http://schemas.microsoft.com/office/drawing/2014/main" id="{AEAEDE91-CBE4-22F4-C931-AA91F89E4B91}"/>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F8FE1023-044E-DF5C-9084-F1D5EABA18EB}"/>
              </a:ext>
            </a:extLst>
          </p:cNvPr>
          <p:cNvGrpSpPr/>
          <p:nvPr/>
        </p:nvGrpSpPr>
        <p:grpSpPr>
          <a:xfrm>
            <a:off x="757441" y="2988775"/>
            <a:ext cx="10076610" cy="342198"/>
            <a:chOff x="757441" y="1880944"/>
            <a:chExt cx="10076610" cy="342198"/>
          </a:xfrm>
        </p:grpSpPr>
        <p:sp>
          <p:nvSpPr>
            <p:cNvPr id="19" name="Content Placeholder 4">
              <a:extLst>
                <a:ext uri="{FF2B5EF4-FFF2-40B4-BE49-F238E27FC236}">
                  <a16:creationId xmlns:a16="http://schemas.microsoft.com/office/drawing/2014/main" id="{62AB7672-0770-767B-7B63-2C03477C942D}"/>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Once you start the missions on the app, you will not be able to restart at the beginning.</a:t>
              </a:r>
              <a:endParaRPr lang="en-GB" sz="2000" b="0" dirty="0"/>
            </a:p>
          </p:txBody>
        </p:sp>
        <p:sp>
          <p:nvSpPr>
            <p:cNvPr id="20" name="Oval 19">
              <a:extLst>
                <a:ext uri="{FF2B5EF4-FFF2-40B4-BE49-F238E27FC236}">
                  <a16:creationId xmlns:a16="http://schemas.microsoft.com/office/drawing/2014/main" id="{A4CDFD2E-12DB-4B90-E9EB-243D2C716771}"/>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90B379F-4CEB-D7CD-D371-4621FFFA803A}"/>
              </a:ext>
            </a:extLst>
          </p:cNvPr>
          <p:cNvGrpSpPr/>
          <p:nvPr/>
        </p:nvGrpSpPr>
        <p:grpSpPr>
          <a:xfrm>
            <a:off x="757441" y="3542691"/>
            <a:ext cx="10076610" cy="342198"/>
            <a:chOff x="757441" y="1880944"/>
            <a:chExt cx="10076610" cy="342198"/>
          </a:xfrm>
        </p:grpSpPr>
        <p:sp>
          <p:nvSpPr>
            <p:cNvPr id="22" name="Content Placeholder 4">
              <a:extLst>
                <a:ext uri="{FF2B5EF4-FFF2-40B4-BE49-F238E27FC236}">
                  <a16:creationId xmlns:a16="http://schemas.microsoft.com/office/drawing/2014/main" id="{7ACB05A0-84D8-16AB-1493-A864F53AE933}"/>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When using the Goosechase app, your progress will always be saved including if you pause or close the app. It will remember where you are, and will restart from the last instruction.</a:t>
              </a:r>
              <a:endParaRPr lang="en-US" dirty="0"/>
            </a:p>
          </p:txBody>
        </p:sp>
        <p:sp>
          <p:nvSpPr>
            <p:cNvPr id="23" name="Oval 22">
              <a:extLst>
                <a:ext uri="{FF2B5EF4-FFF2-40B4-BE49-F238E27FC236}">
                  <a16:creationId xmlns:a16="http://schemas.microsoft.com/office/drawing/2014/main" id="{67CAF889-D636-F25F-0B1A-2274C1B9180D}"/>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2959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97112-F38B-D627-DC58-2BAB66B4EA46}"/>
              </a:ext>
            </a:extLst>
          </p:cNvPr>
          <p:cNvSpPr>
            <a:spLocks noGrp="1"/>
          </p:cNvSpPr>
          <p:nvPr>
            <p:ph type="title"/>
          </p:nvPr>
        </p:nvSpPr>
        <p:spPr/>
        <p:txBody>
          <a:bodyPr>
            <a:normAutofit fontScale="90000"/>
          </a:bodyPr>
          <a:lstStyle/>
          <a:p>
            <a:r>
              <a:rPr lang="en-US" dirty="0">
                <a:latin typeface="Titillium Web"/>
              </a:rPr>
              <a:t>How do I get started?</a:t>
            </a:r>
            <a:endParaRPr lang="en-US" dirty="0"/>
          </a:p>
        </p:txBody>
      </p:sp>
      <p:cxnSp>
        <p:nvCxnSpPr>
          <p:cNvPr id="30" name="Straight Connector 29">
            <a:extLst>
              <a:ext uri="{FF2B5EF4-FFF2-40B4-BE49-F238E27FC236}">
                <a16:creationId xmlns:a16="http://schemas.microsoft.com/office/drawing/2014/main" id="{E2ECB513-DA45-DF41-A8C6-9E163FDF5283}"/>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D78153C0-B487-E8FA-FFCA-CA0A608F2E67}"/>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618F9CF-B6C3-D32E-D8E5-38F98E271DAE}"/>
              </a:ext>
            </a:extLst>
          </p:cNvPr>
          <p:cNvGrpSpPr/>
          <p:nvPr/>
        </p:nvGrpSpPr>
        <p:grpSpPr>
          <a:xfrm>
            <a:off x="757441" y="1880944"/>
            <a:ext cx="10076610" cy="342198"/>
            <a:chOff x="757441" y="1880944"/>
            <a:chExt cx="10076610" cy="342198"/>
          </a:xfrm>
        </p:grpSpPr>
        <p:sp>
          <p:nvSpPr>
            <p:cNvPr id="8" name="Content Placeholder 4">
              <a:extLst>
                <a:ext uri="{FF2B5EF4-FFF2-40B4-BE49-F238E27FC236}">
                  <a16:creationId xmlns:a16="http://schemas.microsoft.com/office/drawing/2014/main" id="{FDE989DE-9BFE-0B25-BA7E-A51E7FBDD9EB}"/>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Download the </a:t>
              </a:r>
              <a:r>
                <a:rPr lang="en-GB" sz="2000" b="0" dirty="0" err="1">
                  <a:solidFill>
                    <a:schemeClr val="tx2"/>
                  </a:solidFill>
                  <a:latin typeface="Titillium Web"/>
                </a:rPr>
                <a:t>Goosechase</a:t>
              </a:r>
              <a:r>
                <a:rPr lang="en-GB" sz="2000" b="0" dirty="0">
                  <a:solidFill>
                    <a:schemeClr val="tx2"/>
                  </a:solidFill>
                  <a:latin typeface="Titillium Web"/>
                </a:rPr>
                <a:t> app from the App Store or Google Play. </a:t>
              </a:r>
              <a:endParaRPr lang="en-GB" sz="2000" b="0" dirty="0">
                <a:solidFill>
                  <a:schemeClr val="tx2"/>
                </a:solidFill>
              </a:endParaRPr>
            </a:p>
          </p:txBody>
        </p:sp>
        <p:sp>
          <p:nvSpPr>
            <p:cNvPr id="10" name="Oval 9">
              <a:extLst>
                <a:ext uri="{FF2B5EF4-FFF2-40B4-BE49-F238E27FC236}">
                  <a16:creationId xmlns:a16="http://schemas.microsoft.com/office/drawing/2014/main" id="{DE6DAD75-FAFA-F040-16DA-32C53D317A5E}"/>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7C82AA2A-ECA0-870A-A63E-B4A3DF778823}"/>
              </a:ext>
            </a:extLst>
          </p:cNvPr>
          <p:cNvGrpSpPr/>
          <p:nvPr/>
        </p:nvGrpSpPr>
        <p:grpSpPr>
          <a:xfrm>
            <a:off x="757441" y="2435283"/>
            <a:ext cx="11180964" cy="342797"/>
            <a:chOff x="757441" y="1872787"/>
            <a:chExt cx="11180964" cy="342797"/>
          </a:xfrm>
        </p:grpSpPr>
        <p:sp>
          <p:nvSpPr>
            <p:cNvPr id="19" name="Content Placeholder 4">
              <a:extLst>
                <a:ext uri="{FF2B5EF4-FFF2-40B4-BE49-F238E27FC236}">
                  <a16:creationId xmlns:a16="http://schemas.microsoft.com/office/drawing/2014/main" id="{3DB61AEA-5CD3-0EE0-0E05-0AC757A2758E}"/>
                </a:ext>
              </a:extLst>
            </p:cNvPr>
            <p:cNvSpPr txBox="1">
              <a:spLocks/>
            </p:cNvSpPr>
            <p:nvPr/>
          </p:nvSpPr>
          <p:spPr>
            <a:xfrm>
              <a:off x="1360116" y="1872787"/>
              <a:ext cx="1057828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1400"/>
                </a:spcAft>
              </a:pPr>
              <a:r>
                <a:rPr lang="en-GB" sz="2000" b="0" dirty="0">
                  <a:solidFill>
                    <a:schemeClr val="tx2"/>
                  </a:solidFill>
                  <a:latin typeface="Titillium Web"/>
                </a:rPr>
                <a:t>Create a free account and then search for IAM </a:t>
              </a:r>
              <a:r>
                <a:rPr lang="en-GB" sz="2000" b="0" dirty="0" err="1">
                  <a:solidFill>
                    <a:schemeClr val="tx2"/>
                  </a:solidFill>
                  <a:latin typeface="Titillium Web"/>
                </a:rPr>
                <a:t>RoadSmart</a:t>
              </a:r>
              <a:r>
                <a:rPr lang="en-GB" sz="2000" b="0" dirty="0">
                  <a:solidFill>
                    <a:schemeClr val="tx2"/>
                  </a:solidFill>
                  <a:latin typeface="Titillium Web"/>
                </a:rPr>
                <a:t> Experiences: Highlands </a:t>
              </a:r>
              <a:r>
                <a:rPr lang="en-GB" sz="2000" b="0" dirty="0" err="1">
                  <a:solidFill>
                    <a:schemeClr val="tx2"/>
                  </a:solidFill>
                  <a:latin typeface="Titillium Web"/>
                </a:rPr>
                <a:t>Goosechase</a:t>
              </a:r>
              <a:r>
                <a:rPr lang="en-GB" sz="2000" b="0" dirty="0">
                  <a:solidFill>
                    <a:schemeClr val="tx2"/>
                  </a:solidFill>
                  <a:latin typeface="Titillium Web"/>
                </a:rPr>
                <a:t> </a:t>
              </a:r>
              <a:endParaRPr lang="en-US">
                <a:solidFill>
                  <a:schemeClr val="tx2"/>
                </a:solidFill>
              </a:endParaRPr>
            </a:p>
          </p:txBody>
        </p:sp>
        <p:sp>
          <p:nvSpPr>
            <p:cNvPr id="20" name="Oval 19">
              <a:extLst>
                <a:ext uri="{FF2B5EF4-FFF2-40B4-BE49-F238E27FC236}">
                  <a16:creationId xmlns:a16="http://schemas.microsoft.com/office/drawing/2014/main" id="{DCF9C736-6CB5-6186-907F-CEA239FEFC54}"/>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6E2017B8-328E-BCD0-ABD2-03AA9E14038E}"/>
              </a:ext>
            </a:extLst>
          </p:cNvPr>
          <p:cNvGrpSpPr/>
          <p:nvPr/>
        </p:nvGrpSpPr>
        <p:grpSpPr>
          <a:xfrm>
            <a:off x="757441" y="2988352"/>
            <a:ext cx="10076610" cy="342198"/>
            <a:chOff x="757441" y="1880944"/>
            <a:chExt cx="10076610" cy="342198"/>
          </a:xfrm>
        </p:grpSpPr>
        <p:sp>
          <p:nvSpPr>
            <p:cNvPr id="22" name="Content Placeholder 4">
              <a:extLst>
                <a:ext uri="{FF2B5EF4-FFF2-40B4-BE49-F238E27FC236}">
                  <a16:creationId xmlns:a16="http://schemas.microsoft.com/office/drawing/2014/main" id="{F8B4D05B-FE37-4DF4-71F4-8069913E99B7}"/>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Once you've found the challenge on the app, enter the code </a:t>
              </a:r>
              <a:r>
                <a:rPr lang="en-GB" sz="2000" dirty="0">
                  <a:solidFill>
                    <a:schemeClr val="tx2"/>
                  </a:solidFill>
                  <a:latin typeface="Titillium Web"/>
                </a:rPr>
                <a:t>WYUKD2</a:t>
              </a:r>
              <a:endParaRPr lang="en-US" dirty="0">
                <a:solidFill>
                  <a:schemeClr val="tx2"/>
                </a:solidFill>
              </a:endParaRPr>
            </a:p>
          </p:txBody>
        </p:sp>
        <p:sp>
          <p:nvSpPr>
            <p:cNvPr id="23" name="Oval 22">
              <a:extLst>
                <a:ext uri="{FF2B5EF4-FFF2-40B4-BE49-F238E27FC236}">
                  <a16:creationId xmlns:a16="http://schemas.microsoft.com/office/drawing/2014/main" id="{ECB76454-450A-08C9-1420-B17306F56E10}"/>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295672DE-5EDF-7583-1B05-A3EFF815B0D8}"/>
              </a:ext>
            </a:extLst>
          </p:cNvPr>
          <p:cNvGrpSpPr/>
          <p:nvPr/>
        </p:nvGrpSpPr>
        <p:grpSpPr>
          <a:xfrm>
            <a:off x="757441" y="3542691"/>
            <a:ext cx="10076610" cy="333406"/>
            <a:chOff x="757441" y="1880944"/>
            <a:chExt cx="10076610" cy="333406"/>
          </a:xfrm>
        </p:grpSpPr>
        <p:sp>
          <p:nvSpPr>
            <p:cNvPr id="28" name="Content Placeholder 4">
              <a:extLst>
                <a:ext uri="{FF2B5EF4-FFF2-40B4-BE49-F238E27FC236}">
                  <a16:creationId xmlns:a16="http://schemas.microsoft.com/office/drawing/2014/main" id="{6B0C485B-97A7-D761-3013-5B4EF137EB43}"/>
                </a:ext>
              </a:extLst>
            </p:cNvPr>
            <p:cNvSpPr txBox="1">
              <a:spLocks/>
            </p:cNvSpPr>
            <p:nvPr/>
          </p:nvSpPr>
          <p:spPr>
            <a:xfrm>
              <a:off x="1380168" y="1881579"/>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spcAft>
                  <a:spcPts val="1400"/>
                </a:spcAft>
                <a:buSzPct val="170000"/>
              </a:pPr>
              <a:r>
                <a:rPr lang="en-GB" sz="2000" b="0" dirty="0">
                  <a:solidFill>
                    <a:schemeClr val="tx2"/>
                  </a:solidFill>
                  <a:latin typeface="Titillium Web"/>
                </a:rPr>
                <a:t>Wait for the challenge to load, and then you're ready to begin! The challenge will be available from 19 May 2025 to the 31 October 2025.</a:t>
              </a:r>
              <a:endParaRPr lang="en-GB" sz="2000" b="0" dirty="0">
                <a:solidFill>
                  <a:schemeClr val="tx2"/>
                </a:solidFill>
              </a:endParaRPr>
            </a:p>
          </p:txBody>
        </p:sp>
        <p:sp>
          <p:nvSpPr>
            <p:cNvPr id="29" name="Oval 28">
              <a:extLst>
                <a:ext uri="{FF2B5EF4-FFF2-40B4-BE49-F238E27FC236}">
                  <a16:creationId xmlns:a16="http://schemas.microsoft.com/office/drawing/2014/main" id="{EA58FEBE-E4BE-4E1B-545E-CA4A98242FA7}"/>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023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4431071F-C60F-B360-8362-FA7C02DCB341}"/>
              </a:ext>
            </a:extLst>
          </p:cNvPr>
          <p:cNvSpPr txBox="1">
            <a:spLocks/>
          </p:cNvSpPr>
          <p:nvPr/>
        </p:nvSpPr>
        <p:spPr>
          <a:xfrm>
            <a:off x="1380167" y="470056"/>
            <a:ext cx="8217049" cy="589933"/>
          </a:xfrm>
          <a:prstGeom prst="rect">
            <a:avLst/>
          </a:prstGeom>
        </p:spPr>
        <p:txBody>
          <a:bodyPr vert="horz" lIns="91440" tIns="45720" rIns="91440" bIns="45720" rtlCol="0" anchor="ctr"/>
          <a:lstStyle>
            <a:defPPr>
              <a:defRPr lang="en-US"/>
            </a:defPPr>
            <a:lvl1pPr marL="0" indent="0" algn="ctr" defTabSz="914400" rtl="0" eaLnBrk="1" latinLnBrk="0" hangingPunct="1">
              <a:buNone/>
              <a:defRPr sz="4400" b="1" i="0" kern="1200">
                <a:solidFill>
                  <a:schemeClr val="bg1"/>
                </a:solidFill>
                <a:latin typeface="Titillium Web" pitchFamily="2" charset="77"/>
                <a:ea typeface="+mn-ea"/>
                <a:cs typeface="+mn-cs"/>
              </a:defRPr>
            </a:lvl1pPr>
            <a:lvl2pPr marL="457200" algn="l" defTabSz="914400" rtl="0" eaLnBrk="1" latinLnBrk="0" hangingPunct="1">
              <a:defRPr sz="2000" kern="1200">
                <a:solidFill>
                  <a:schemeClr val="bg1"/>
                </a:solidFill>
                <a:latin typeface="Titillium Web" pitchFamily="2" charset="77"/>
                <a:ea typeface="+mn-ea"/>
                <a:cs typeface="+mn-cs"/>
              </a:defRPr>
            </a:lvl2pPr>
            <a:lvl3pPr marL="914400" algn="l" defTabSz="914400" rtl="0" eaLnBrk="1" latinLnBrk="0" hangingPunct="1">
              <a:defRPr sz="1800" kern="1200">
                <a:solidFill>
                  <a:schemeClr val="bg1"/>
                </a:solidFill>
                <a:latin typeface="Titillium Web" pitchFamily="2" charset="77"/>
                <a:ea typeface="+mn-ea"/>
                <a:cs typeface="+mn-cs"/>
              </a:defRPr>
            </a:lvl3pPr>
            <a:lvl4pPr marL="1371600" algn="l" defTabSz="914400" rtl="0" eaLnBrk="1" latinLnBrk="0" hangingPunct="1">
              <a:defRPr sz="1600" kern="1200">
                <a:solidFill>
                  <a:schemeClr val="bg1"/>
                </a:solidFill>
                <a:latin typeface="Titillium Web" pitchFamily="2" charset="77"/>
                <a:ea typeface="+mn-ea"/>
                <a:cs typeface="+mn-cs"/>
              </a:defRPr>
            </a:lvl4pPr>
            <a:lvl5pPr marL="1828800" algn="l" defTabSz="914400" rtl="0" eaLnBrk="1" latinLnBrk="0" hangingPunct="1">
              <a:defRPr sz="1600" kern="1200">
                <a:solidFill>
                  <a:schemeClr val="bg1"/>
                </a:solidFill>
                <a:latin typeface="Titillium Web" pitchFamily="2" charset="77"/>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000" dirty="0">
                <a:solidFill>
                  <a:srgbClr val="00B2E2"/>
                </a:solidFill>
                <a:latin typeface="Titillium Web"/>
              </a:rPr>
              <a:t>How does the challenge work ?</a:t>
            </a:r>
            <a:endParaRPr lang="en-GB" sz="4000" dirty="0">
              <a:solidFill>
                <a:srgbClr val="00B2E2"/>
              </a:solidFill>
            </a:endParaRPr>
          </a:p>
        </p:txBody>
      </p:sp>
      <p:cxnSp>
        <p:nvCxnSpPr>
          <p:cNvPr id="9" name="Straight Connector 8">
            <a:extLst>
              <a:ext uri="{FF2B5EF4-FFF2-40B4-BE49-F238E27FC236}">
                <a16:creationId xmlns:a16="http://schemas.microsoft.com/office/drawing/2014/main" id="{4FE42C5C-BED7-3AE0-8CCC-9D52C2D17A77}"/>
              </a:ext>
            </a:extLst>
          </p:cNvPr>
          <p:cNvCxnSpPr>
            <a:cxnSpLocks/>
          </p:cNvCxnSpPr>
          <p:nvPr/>
        </p:nvCxnSpPr>
        <p:spPr>
          <a:xfrm>
            <a:off x="914400" y="0"/>
            <a:ext cx="0" cy="5893904"/>
          </a:xfrm>
          <a:prstGeom prst="line">
            <a:avLst/>
          </a:prstGeom>
          <a:ln w="44450"/>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1EB912F-51D3-C53F-B709-331A15375E30}"/>
              </a:ext>
            </a:extLst>
          </p:cNvPr>
          <p:cNvGrpSpPr/>
          <p:nvPr/>
        </p:nvGrpSpPr>
        <p:grpSpPr>
          <a:xfrm>
            <a:off x="757441" y="1880944"/>
            <a:ext cx="10076610" cy="342198"/>
            <a:chOff x="757441" y="1880944"/>
            <a:chExt cx="10076610" cy="342198"/>
          </a:xfrm>
        </p:grpSpPr>
        <p:sp>
          <p:nvSpPr>
            <p:cNvPr id="8" name="Content Placeholder 4">
              <a:extLst>
                <a:ext uri="{FF2B5EF4-FFF2-40B4-BE49-F238E27FC236}">
                  <a16:creationId xmlns:a16="http://schemas.microsoft.com/office/drawing/2014/main" id="{CC8AFA44-2208-D399-C193-1C070F2BE161}"/>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Teams should consist of at least two people: driver and passenger/navigator. </a:t>
              </a:r>
            </a:p>
          </p:txBody>
        </p:sp>
        <p:sp>
          <p:nvSpPr>
            <p:cNvPr id="10" name="Oval 9">
              <a:extLst>
                <a:ext uri="{FF2B5EF4-FFF2-40B4-BE49-F238E27FC236}">
                  <a16:creationId xmlns:a16="http://schemas.microsoft.com/office/drawing/2014/main" id="{A3B5CA6B-973A-8A16-56D1-7DC7AF19929E}"/>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F81078A-2930-AE2A-5A18-0AF91DD8FD65}"/>
              </a:ext>
            </a:extLst>
          </p:cNvPr>
          <p:cNvGrpSpPr/>
          <p:nvPr/>
        </p:nvGrpSpPr>
        <p:grpSpPr>
          <a:xfrm>
            <a:off x="757441" y="2426067"/>
            <a:ext cx="10076610" cy="342198"/>
            <a:chOff x="757441" y="1880944"/>
            <a:chExt cx="10076610" cy="342198"/>
          </a:xfrm>
        </p:grpSpPr>
        <p:sp>
          <p:nvSpPr>
            <p:cNvPr id="16" name="Content Placeholder 4">
              <a:extLst>
                <a:ext uri="{FF2B5EF4-FFF2-40B4-BE49-F238E27FC236}">
                  <a16:creationId xmlns:a16="http://schemas.microsoft.com/office/drawing/2014/main" id="{A9E465EA-A51F-26DE-E905-0798102E2F2D}"/>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The Highlands </a:t>
              </a:r>
              <a:r>
                <a:rPr lang="en-GB" sz="2000" b="0" dirty="0" err="1">
                  <a:latin typeface="Titillium Web"/>
                </a:rPr>
                <a:t>Goosechase</a:t>
              </a:r>
              <a:r>
                <a:rPr lang="en-GB" sz="2000" b="0" dirty="0">
                  <a:latin typeface="Titillium Web"/>
                </a:rPr>
                <a:t> is a challenge not a race. </a:t>
              </a:r>
              <a:endParaRPr lang="en-GB" sz="2000" b="0" dirty="0"/>
            </a:p>
          </p:txBody>
        </p:sp>
        <p:sp>
          <p:nvSpPr>
            <p:cNvPr id="17" name="Oval 16">
              <a:extLst>
                <a:ext uri="{FF2B5EF4-FFF2-40B4-BE49-F238E27FC236}">
                  <a16:creationId xmlns:a16="http://schemas.microsoft.com/office/drawing/2014/main" id="{28ECB4B2-B7FB-7D2B-A052-83DFAA972CFC}"/>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1187AC4-2B14-71EC-0BF4-3D31AB97CD03}"/>
              </a:ext>
            </a:extLst>
          </p:cNvPr>
          <p:cNvGrpSpPr/>
          <p:nvPr/>
        </p:nvGrpSpPr>
        <p:grpSpPr>
          <a:xfrm>
            <a:off x="757441" y="2988775"/>
            <a:ext cx="10076610" cy="342198"/>
            <a:chOff x="757441" y="1880944"/>
            <a:chExt cx="10076610" cy="342198"/>
          </a:xfrm>
        </p:grpSpPr>
        <p:sp>
          <p:nvSpPr>
            <p:cNvPr id="19" name="Content Placeholder 4">
              <a:extLst>
                <a:ext uri="{FF2B5EF4-FFF2-40B4-BE49-F238E27FC236}">
                  <a16:creationId xmlns:a16="http://schemas.microsoft.com/office/drawing/2014/main" id="{11B0C78F-9BED-64CE-8EAD-57AADFC1EC1D}"/>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The </a:t>
              </a:r>
              <a:r>
                <a:rPr lang="en-GB" sz="2000" b="0" dirty="0">
                  <a:solidFill>
                    <a:srgbClr val="FFFFFF"/>
                  </a:solidFill>
                  <a:latin typeface="Titillium Web"/>
                </a:rPr>
                <a:t>goal is to complete the missions and gain the maximum number of points.</a:t>
              </a:r>
              <a:endParaRPr lang="en-US" sz="2200" dirty="0">
                <a:solidFill>
                  <a:schemeClr val="tx2"/>
                </a:solidFill>
                <a:latin typeface="Titillium Web"/>
              </a:endParaRPr>
            </a:p>
            <a:p>
              <a:pPr algn="l">
                <a:spcAft>
                  <a:spcPts val="1200"/>
                </a:spcAft>
              </a:pPr>
              <a:endParaRPr lang="en-GB" sz="2000" b="0" dirty="0"/>
            </a:p>
          </p:txBody>
        </p:sp>
        <p:sp>
          <p:nvSpPr>
            <p:cNvPr id="20" name="Oval 19">
              <a:extLst>
                <a:ext uri="{FF2B5EF4-FFF2-40B4-BE49-F238E27FC236}">
                  <a16:creationId xmlns:a16="http://schemas.microsoft.com/office/drawing/2014/main" id="{889995E3-242D-19E1-1086-55E37C45516A}"/>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D54A0440-8D85-498B-0A99-D9880FC89442}"/>
              </a:ext>
            </a:extLst>
          </p:cNvPr>
          <p:cNvGrpSpPr/>
          <p:nvPr/>
        </p:nvGrpSpPr>
        <p:grpSpPr>
          <a:xfrm>
            <a:off x="757441" y="3542092"/>
            <a:ext cx="10076610" cy="1375507"/>
            <a:chOff x="757441" y="1880345"/>
            <a:chExt cx="10076610" cy="1375507"/>
          </a:xfrm>
        </p:grpSpPr>
        <p:sp>
          <p:nvSpPr>
            <p:cNvPr id="22" name="Content Placeholder 4">
              <a:extLst>
                <a:ext uri="{FF2B5EF4-FFF2-40B4-BE49-F238E27FC236}">
                  <a16:creationId xmlns:a16="http://schemas.microsoft.com/office/drawing/2014/main" id="{D75FAE30-7ACE-5F84-4B5F-5028AA1DDE51}"/>
                </a:ext>
              </a:extLst>
            </p:cNvPr>
            <p:cNvSpPr txBox="1">
              <a:spLocks/>
            </p:cNvSpPr>
            <p:nvPr/>
          </p:nvSpPr>
          <p:spPr>
            <a:xfrm>
              <a:off x="1380168" y="1880345"/>
              <a:ext cx="9453883" cy="137550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latin typeface="Titillium Web"/>
                </a:rPr>
                <a:t>The team that has solved the most missions and accrued the most points is the winning team. All questions are worth 10 points. The maximum number of points is 280. We</a:t>
              </a:r>
              <a:r>
                <a:rPr lang="en-GB" sz="2000" b="0" dirty="0">
                  <a:latin typeface="Titillium Web"/>
                  <a:ea typeface="Tahoma"/>
                  <a:cs typeface="Tahoma"/>
                </a:rPr>
                <a:t> recommend that you read through each clue in the mission order, while stationary in order carefully plan your route.</a:t>
              </a:r>
              <a:endParaRPr lang="en-GB" sz="2000" b="0">
                <a:latin typeface="Tahoma"/>
                <a:ea typeface="Tahoma"/>
                <a:cs typeface="Tahoma"/>
              </a:endParaRPr>
            </a:p>
          </p:txBody>
        </p:sp>
        <p:sp>
          <p:nvSpPr>
            <p:cNvPr id="23" name="Oval 22">
              <a:extLst>
                <a:ext uri="{FF2B5EF4-FFF2-40B4-BE49-F238E27FC236}">
                  <a16:creationId xmlns:a16="http://schemas.microsoft.com/office/drawing/2014/main" id="{E73DC7AC-E013-FBC7-131C-9404D977AEA1}"/>
                </a:ext>
              </a:extLst>
            </p:cNvPr>
            <p:cNvSpPr/>
            <p:nvPr/>
          </p:nvSpPr>
          <p:spPr>
            <a:xfrm>
              <a:off x="757441" y="1880944"/>
              <a:ext cx="332771" cy="33277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745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197112-F38B-D627-DC58-2BAB66B4EA46}"/>
              </a:ext>
            </a:extLst>
          </p:cNvPr>
          <p:cNvSpPr>
            <a:spLocks noGrp="1"/>
          </p:cNvSpPr>
          <p:nvPr>
            <p:ph type="title"/>
          </p:nvPr>
        </p:nvSpPr>
        <p:spPr/>
        <p:txBody>
          <a:bodyPr>
            <a:normAutofit fontScale="90000"/>
          </a:bodyPr>
          <a:lstStyle/>
          <a:p>
            <a:r>
              <a:rPr lang="en-US" dirty="0">
                <a:latin typeface="Titillium Web"/>
              </a:rPr>
              <a:t>What rules do I need to remember ?   </a:t>
            </a:r>
            <a:endParaRPr lang="en-US" dirty="0"/>
          </a:p>
        </p:txBody>
      </p:sp>
      <p:cxnSp>
        <p:nvCxnSpPr>
          <p:cNvPr id="30" name="Straight Connector 29">
            <a:extLst>
              <a:ext uri="{FF2B5EF4-FFF2-40B4-BE49-F238E27FC236}">
                <a16:creationId xmlns:a16="http://schemas.microsoft.com/office/drawing/2014/main" id="{E2ECB513-DA45-DF41-A8C6-9E163FDF5283}"/>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D78153C0-B487-E8FA-FFCA-CA0A608F2E67}"/>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F618F9CF-B6C3-D32E-D8E5-38F98E271DAE}"/>
              </a:ext>
            </a:extLst>
          </p:cNvPr>
          <p:cNvGrpSpPr/>
          <p:nvPr/>
        </p:nvGrpSpPr>
        <p:grpSpPr>
          <a:xfrm>
            <a:off x="757441" y="1880944"/>
            <a:ext cx="10076610" cy="342198"/>
            <a:chOff x="757441" y="1880944"/>
            <a:chExt cx="10076610" cy="342198"/>
          </a:xfrm>
        </p:grpSpPr>
        <p:sp>
          <p:nvSpPr>
            <p:cNvPr id="8" name="Content Placeholder 4">
              <a:extLst>
                <a:ext uri="{FF2B5EF4-FFF2-40B4-BE49-F238E27FC236}">
                  <a16:creationId xmlns:a16="http://schemas.microsoft.com/office/drawing/2014/main" id="{FDE989DE-9BFE-0B25-BA7E-A51E7FBDD9EB}"/>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All traffic laws and parking regulations must be adhered to at all times.</a:t>
              </a:r>
            </a:p>
          </p:txBody>
        </p:sp>
        <p:sp>
          <p:nvSpPr>
            <p:cNvPr id="10" name="Oval 9">
              <a:extLst>
                <a:ext uri="{FF2B5EF4-FFF2-40B4-BE49-F238E27FC236}">
                  <a16:creationId xmlns:a16="http://schemas.microsoft.com/office/drawing/2014/main" id="{DE6DAD75-FAFA-F040-16DA-32C53D317A5E}"/>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7C82AA2A-ECA0-870A-A63E-B4A3DF778823}"/>
              </a:ext>
            </a:extLst>
          </p:cNvPr>
          <p:cNvGrpSpPr/>
          <p:nvPr/>
        </p:nvGrpSpPr>
        <p:grpSpPr>
          <a:xfrm>
            <a:off x="757441" y="2435283"/>
            <a:ext cx="11050622" cy="340928"/>
            <a:chOff x="757441" y="1872787"/>
            <a:chExt cx="11050622" cy="340928"/>
          </a:xfrm>
        </p:grpSpPr>
        <p:sp>
          <p:nvSpPr>
            <p:cNvPr id="19" name="Content Placeholder 4">
              <a:extLst>
                <a:ext uri="{FF2B5EF4-FFF2-40B4-BE49-F238E27FC236}">
                  <a16:creationId xmlns:a16="http://schemas.microsoft.com/office/drawing/2014/main" id="{3DB61AEA-5CD3-0EE0-0E05-0AC757A2758E}"/>
                </a:ext>
              </a:extLst>
            </p:cNvPr>
            <p:cNvSpPr txBox="1">
              <a:spLocks/>
            </p:cNvSpPr>
            <p:nvPr/>
          </p:nvSpPr>
          <p:spPr>
            <a:xfrm>
              <a:off x="1380168" y="1872787"/>
              <a:ext cx="10427895"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Always drive and park safely. When driving, the driver and passengers must wear a seatbelt.</a:t>
              </a:r>
              <a:endParaRPr lang="en-GB" sz="2000" b="0" dirty="0">
                <a:solidFill>
                  <a:schemeClr val="tx2"/>
                </a:solidFill>
              </a:endParaRPr>
            </a:p>
          </p:txBody>
        </p:sp>
        <p:sp>
          <p:nvSpPr>
            <p:cNvPr id="20" name="Oval 19">
              <a:extLst>
                <a:ext uri="{FF2B5EF4-FFF2-40B4-BE49-F238E27FC236}">
                  <a16:creationId xmlns:a16="http://schemas.microsoft.com/office/drawing/2014/main" id="{DCF9C736-6CB5-6186-907F-CEA239FEFC54}"/>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6E2017B8-328E-BCD0-ABD2-03AA9E14038E}"/>
              </a:ext>
            </a:extLst>
          </p:cNvPr>
          <p:cNvGrpSpPr/>
          <p:nvPr/>
        </p:nvGrpSpPr>
        <p:grpSpPr>
          <a:xfrm>
            <a:off x="757441" y="2988352"/>
            <a:ext cx="10076610" cy="342198"/>
            <a:chOff x="757441" y="1880944"/>
            <a:chExt cx="10076610" cy="342198"/>
          </a:xfrm>
        </p:grpSpPr>
        <p:sp>
          <p:nvSpPr>
            <p:cNvPr id="22" name="Content Placeholder 4">
              <a:extLst>
                <a:ext uri="{FF2B5EF4-FFF2-40B4-BE49-F238E27FC236}">
                  <a16:creationId xmlns:a16="http://schemas.microsoft.com/office/drawing/2014/main" id="{F8B4D05B-FE37-4DF4-71F4-8069913E99B7}"/>
                </a:ext>
              </a:extLst>
            </p:cNvPr>
            <p:cNvSpPr txBox="1">
              <a:spLocks/>
            </p:cNvSpPr>
            <p:nvPr/>
          </p:nvSpPr>
          <p:spPr>
            <a:xfrm>
              <a:off x="1380168" y="1890371"/>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Only the passenger(s) may use the </a:t>
              </a:r>
              <a:r>
                <a:rPr lang="en-GB" sz="2000" b="0" dirty="0" err="1">
                  <a:solidFill>
                    <a:schemeClr val="tx2"/>
                  </a:solidFill>
                  <a:latin typeface="Titillium Web"/>
                </a:rPr>
                <a:t>Goosechase</a:t>
              </a:r>
              <a:r>
                <a:rPr lang="en-GB" sz="2000" b="0" dirty="0">
                  <a:solidFill>
                    <a:schemeClr val="tx2"/>
                  </a:solidFill>
                  <a:latin typeface="Titillium Web"/>
                </a:rPr>
                <a:t> app when driving in your vehicle.</a:t>
              </a:r>
              <a:endParaRPr lang="en-GB" sz="2000" b="0" dirty="0">
                <a:solidFill>
                  <a:schemeClr val="tx2"/>
                </a:solidFill>
              </a:endParaRPr>
            </a:p>
          </p:txBody>
        </p:sp>
        <p:sp>
          <p:nvSpPr>
            <p:cNvPr id="23" name="Oval 22">
              <a:extLst>
                <a:ext uri="{FF2B5EF4-FFF2-40B4-BE49-F238E27FC236}">
                  <a16:creationId xmlns:a16="http://schemas.microsoft.com/office/drawing/2014/main" id="{ECB76454-450A-08C9-1420-B17306F56E10}"/>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295672DE-5EDF-7583-1B05-A3EFF815B0D8}"/>
              </a:ext>
            </a:extLst>
          </p:cNvPr>
          <p:cNvGrpSpPr/>
          <p:nvPr/>
        </p:nvGrpSpPr>
        <p:grpSpPr>
          <a:xfrm>
            <a:off x="757441" y="3542691"/>
            <a:ext cx="10076610" cy="333406"/>
            <a:chOff x="757441" y="1880944"/>
            <a:chExt cx="10076610" cy="333406"/>
          </a:xfrm>
        </p:grpSpPr>
        <p:sp>
          <p:nvSpPr>
            <p:cNvPr id="28" name="Content Placeholder 4">
              <a:extLst>
                <a:ext uri="{FF2B5EF4-FFF2-40B4-BE49-F238E27FC236}">
                  <a16:creationId xmlns:a16="http://schemas.microsoft.com/office/drawing/2014/main" id="{6B0C485B-97A7-D761-3013-5B4EF137EB43}"/>
                </a:ext>
              </a:extLst>
            </p:cNvPr>
            <p:cNvSpPr txBox="1">
              <a:spLocks/>
            </p:cNvSpPr>
            <p:nvPr/>
          </p:nvSpPr>
          <p:spPr>
            <a:xfrm>
              <a:off x="1380168" y="1881579"/>
              <a:ext cx="9453883" cy="332771"/>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Please take adequate rest stops/breaks during the event and have fun!</a:t>
              </a:r>
            </a:p>
            <a:p>
              <a:pPr algn="l">
                <a:spcAft>
                  <a:spcPts val="1200"/>
                </a:spcAft>
              </a:pPr>
              <a:endParaRPr lang="en-GB" sz="2000" b="0" dirty="0">
                <a:solidFill>
                  <a:schemeClr val="tx2"/>
                </a:solidFill>
              </a:endParaRPr>
            </a:p>
          </p:txBody>
        </p:sp>
        <p:sp>
          <p:nvSpPr>
            <p:cNvPr id="29" name="Oval 28">
              <a:extLst>
                <a:ext uri="{FF2B5EF4-FFF2-40B4-BE49-F238E27FC236}">
                  <a16:creationId xmlns:a16="http://schemas.microsoft.com/office/drawing/2014/main" id="{EA58FEBE-E4BE-4E1B-545E-CA4A98242FA7}"/>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Picture Placeholder 3">
            <a:extLst>
              <a:ext uri="{FF2B5EF4-FFF2-40B4-BE49-F238E27FC236}">
                <a16:creationId xmlns:a16="http://schemas.microsoft.com/office/drawing/2014/main" id="{CA5E15AC-21F4-0289-B03D-97B41807DEB5}"/>
              </a:ext>
            </a:extLst>
          </p:cNvPr>
          <p:cNvSpPr>
            <a:spLocks noGrp="1"/>
          </p:cNvSpPr>
          <p:nvPr>
            <p:ph type="pic" sz="quarter" idx="13"/>
          </p:nvPr>
        </p:nvSpPr>
        <p:spPr/>
      </p:sp>
    </p:spTree>
    <p:extLst>
      <p:ext uri="{BB962C8B-B14F-4D97-AF65-F5344CB8AC3E}">
        <p14:creationId xmlns:p14="http://schemas.microsoft.com/office/powerpoint/2010/main" val="276677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8C4C4-5898-7B8D-AD61-57C3F7039CDD}"/>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31F27F30-0DEE-2D32-9C4C-46BA8FE6A605}"/>
              </a:ext>
            </a:extLst>
          </p:cNvPr>
          <p:cNvSpPr txBox="1">
            <a:spLocks/>
          </p:cNvSpPr>
          <p:nvPr/>
        </p:nvSpPr>
        <p:spPr>
          <a:xfrm>
            <a:off x="1526691" y="404116"/>
            <a:ext cx="7779872" cy="58993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3600" dirty="0">
                <a:solidFill>
                  <a:srgbClr val="2C3D4A"/>
                </a:solidFill>
                <a:latin typeface="Titillium Web"/>
              </a:rPr>
              <a:t>How do I use the </a:t>
            </a:r>
            <a:r>
              <a:rPr lang="en-GB" sz="3600" dirty="0" err="1">
                <a:solidFill>
                  <a:srgbClr val="2C3D4A"/>
                </a:solidFill>
                <a:latin typeface="Titillium Web"/>
              </a:rPr>
              <a:t>Goosechase</a:t>
            </a:r>
            <a:r>
              <a:rPr lang="en-GB" sz="3600" dirty="0">
                <a:solidFill>
                  <a:srgbClr val="2C3D4A"/>
                </a:solidFill>
                <a:latin typeface="Titillium Web"/>
              </a:rPr>
              <a:t> app ?</a:t>
            </a:r>
            <a:endParaRPr lang="en-US" sz="3600" dirty="0"/>
          </a:p>
        </p:txBody>
      </p:sp>
      <p:pic>
        <p:nvPicPr>
          <p:cNvPr id="9" name="Picture 8" descr="A black and white background&#10;&#10;Description automatically generated">
            <a:extLst>
              <a:ext uri="{FF2B5EF4-FFF2-40B4-BE49-F238E27FC236}">
                <a16:creationId xmlns:a16="http://schemas.microsoft.com/office/drawing/2014/main" id="{A4FDAFA1-96C9-6FCB-7086-5F3DACABC8BD}"/>
              </a:ext>
            </a:extLst>
          </p:cNvPr>
          <p:cNvPicPr>
            <a:picLocks noChangeAspect="1"/>
          </p:cNvPicPr>
          <p:nvPr/>
        </p:nvPicPr>
        <p:blipFill>
          <a:blip r:embed="rId2"/>
          <a:stretch>
            <a:fillRect/>
          </a:stretch>
        </p:blipFill>
        <p:spPr>
          <a:xfrm>
            <a:off x="0" y="5672270"/>
            <a:ext cx="2057399" cy="1185730"/>
          </a:xfrm>
          <a:prstGeom prst="rect">
            <a:avLst/>
          </a:prstGeom>
        </p:spPr>
      </p:pic>
      <p:pic>
        <p:nvPicPr>
          <p:cNvPr id="4" name="Picture 3" descr="A screenshot of a chat&#10;&#10;Description automatically generated">
            <a:extLst>
              <a:ext uri="{FF2B5EF4-FFF2-40B4-BE49-F238E27FC236}">
                <a16:creationId xmlns:a16="http://schemas.microsoft.com/office/drawing/2014/main" id="{EAFBB365-342D-4F7A-718E-4E93940B4CD7}"/>
              </a:ext>
            </a:extLst>
          </p:cNvPr>
          <p:cNvPicPr>
            <a:picLocks noChangeAspect="1"/>
          </p:cNvPicPr>
          <p:nvPr/>
        </p:nvPicPr>
        <p:blipFill>
          <a:blip r:embed="rId3"/>
          <a:stretch>
            <a:fillRect/>
          </a:stretch>
        </p:blipFill>
        <p:spPr>
          <a:xfrm>
            <a:off x="985282" y="1403903"/>
            <a:ext cx="2145744" cy="45232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descr="A screenshot of a phone&#10;&#10;Description automatically generated">
            <a:extLst>
              <a:ext uri="{FF2B5EF4-FFF2-40B4-BE49-F238E27FC236}">
                <a16:creationId xmlns:a16="http://schemas.microsoft.com/office/drawing/2014/main" id="{32FAE2E4-BBA9-550B-B55A-C8BEAB2F8262}"/>
              </a:ext>
            </a:extLst>
          </p:cNvPr>
          <p:cNvPicPr>
            <a:picLocks noChangeAspect="1"/>
          </p:cNvPicPr>
          <p:nvPr/>
        </p:nvPicPr>
        <p:blipFill>
          <a:blip r:embed="rId4"/>
          <a:stretch>
            <a:fillRect/>
          </a:stretch>
        </p:blipFill>
        <p:spPr>
          <a:xfrm>
            <a:off x="6622497" y="1403007"/>
            <a:ext cx="2145745" cy="452322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2">
            <a:extLst>
              <a:ext uri="{FF2B5EF4-FFF2-40B4-BE49-F238E27FC236}">
                <a16:creationId xmlns:a16="http://schemas.microsoft.com/office/drawing/2014/main" id="{2E375E7B-FDEF-6DF4-2B94-239219BFC1F3}"/>
              </a:ext>
            </a:extLst>
          </p:cNvPr>
          <p:cNvSpPr txBox="1"/>
          <p:nvPr/>
        </p:nvSpPr>
        <p:spPr>
          <a:xfrm>
            <a:off x="9465064" y="2738942"/>
            <a:ext cx="2526409"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2"/>
                </a:solidFill>
                <a:latin typeface="Titillium Web"/>
              </a:rPr>
              <a:t>Completed</a:t>
            </a:r>
          </a:p>
          <a:p>
            <a:endParaRPr lang="en-GB" sz="2000" dirty="0">
              <a:solidFill>
                <a:schemeClr val="tx2"/>
              </a:solidFill>
              <a:latin typeface="Titillium Web"/>
            </a:endParaRPr>
          </a:p>
          <a:p>
            <a:r>
              <a:rPr lang="en-GB" sz="2000" dirty="0">
                <a:solidFill>
                  <a:schemeClr val="tx2"/>
                </a:solidFill>
                <a:latin typeface="Titillium Web"/>
              </a:rPr>
              <a:t>On the app, you will see the missions that you have completed, marked with a green tick.</a:t>
            </a:r>
            <a:endParaRPr lang="en-GB" sz="2000" dirty="0">
              <a:solidFill>
                <a:schemeClr val="tx2"/>
              </a:solidFill>
              <a:latin typeface="Titillium Web"/>
              <a:ea typeface="Calibri"/>
              <a:cs typeface="Calibri"/>
            </a:endParaRPr>
          </a:p>
        </p:txBody>
      </p:sp>
      <p:sp>
        <p:nvSpPr>
          <p:cNvPr id="8" name="TextBox 5">
            <a:extLst>
              <a:ext uri="{FF2B5EF4-FFF2-40B4-BE49-F238E27FC236}">
                <a16:creationId xmlns:a16="http://schemas.microsoft.com/office/drawing/2014/main" id="{6394949D-5F76-3F3B-676D-9759AAD2D637}"/>
              </a:ext>
            </a:extLst>
          </p:cNvPr>
          <p:cNvSpPr txBox="1"/>
          <p:nvPr/>
        </p:nvSpPr>
        <p:spPr>
          <a:xfrm>
            <a:off x="3614160" y="2712856"/>
            <a:ext cx="2290901" cy="224676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b="1" dirty="0">
                <a:solidFill>
                  <a:schemeClr val="tx2"/>
                </a:solidFill>
                <a:latin typeface="Titillium Web"/>
              </a:rPr>
              <a:t>Remaining</a:t>
            </a:r>
          </a:p>
          <a:p>
            <a:endParaRPr lang="en-GB" sz="2000" dirty="0">
              <a:solidFill>
                <a:schemeClr val="tx2"/>
              </a:solidFill>
              <a:latin typeface="Titillium Web"/>
            </a:endParaRPr>
          </a:p>
          <a:p>
            <a:r>
              <a:rPr lang="en-GB" sz="2000" dirty="0">
                <a:solidFill>
                  <a:schemeClr val="tx2"/>
                </a:solidFill>
                <a:latin typeface="Titillium Web"/>
              </a:rPr>
              <a:t>On the app, you will see the remaining missions that you still need to complete.</a:t>
            </a:r>
            <a:endParaRPr lang="en-GB" sz="2000" dirty="0">
              <a:solidFill>
                <a:schemeClr val="tx2"/>
              </a:solidFill>
              <a:latin typeface="Titillium Web"/>
              <a:ea typeface="Calibri"/>
              <a:cs typeface="Calibri"/>
            </a:endParaRPr>
          </a:p>
        </p:txBody>
      </p:sp>
      <p:cxnSp>
        <p:nvCxnSpPr>
          <p:cNvPr id="10" name="Connector: Curved 9">
            <a:extLst>
              <a:ext uri="{FF2B5EF4-FFF2-40B4-BE49-F238E27FC236}">
                <a16:creationId xmlns:a16="http://schemas.microsoft.com/office/drawing/2014/main" id="{68153212-1489-DAFA-8437-FA972B6F06EF}"/>
              </a:ext>
            </a:extLst>
          </p:cNvPr>
          <p:cNvCxnSpPr>
            <a:cxnSpLocks/>
          </p:cNvCxnSpPr>
          <p:nvPr/>
        </p:nvCxnSpPr>
        <p:spPr>
          <a:xfrm rot="10800000">
            <a:off x="2061092" y="2118629"/>
            <a:ext cx="1447798" cy="619713"/>
          </a:xfrm>
          <a:prstGeom prst="curvedConnector3">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9607AA5-F8BA-5EFE-3AB6-8CC453B9FD27}"/>
              </a:ext>
            </a:extLst>
          </p:cNvPr>
          <p:cNvPicPr>
            <a:picLocks noChangeAspect="1"/>
          </p:cNvPicPr>
          <p:nvPr/>
        </p:nvPicPr>
        <p:blipFill>
          <a:blip r:embed="rId5"/>
          <a:stretch>
            <a:fillRect/>
          </a:stretch>
        </p:blipFill>
        <p:spPr>
          <a:xfrm>
            <a:off x="8268254" y="2006844"/>
            <a:ext cx="1193256" cy="853311"/>
          </a:xfrm>
          <a:prstGeom prst="rect">
            <a:avLst/>
          </a:prstGeom>
        </p:spPr>
      </p:pic>
    </p:spTree>
    <p:extLst>
      <p:ext uri="{BB962C8B-B14F-4D97-AF65-F5344CB8AC3E}">
        <p14:creationId xmlns:p14="http://schemas.microsoft.com/office/powerpoint/2010/main" val="166022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95720-4224-A795-AAA8-D0C4319AF416}"/>
            </a:ext>
          </a:extLst>
        </p:cNvPr>
        <p:cNvGrpSpPr/>
        <p:nvPr/>
      </p:nvGrpSpPr>
      <p:grpSpPr>
        <a:xfrm>
          <a:off x="0" y="0"/>
          <a:ext cx="0" cy="0"/>
          <a:chOff x="0" y="0"/>
          <a:chExt cx="0" cy="0"/>
        </a:xfrm>
      </p:grpSpPr>
      <p:sp>
        <p:nvSpPr>
          <p:cNvPr id="6" name="Content Placeholder 4">
            <a:extLst>
              <a:ext uri="{FF2B5EF4-FFF2-40B4-BE49-F238E27FC236}">
                <a16:creationId xmlns:a16="http://schemas.microsoft.com/office/drawing/2014/main" id="{2A0C13CB-7097-D3F1-CD80-580762D50776}"/>
              </a:ext>
            </a:extLst>
          </p:cNvPr>
          <p:cNvSpPr txBox="1">
            <a:spLocks/>
          </p:cNvSpPr>
          <p:nvPr/>
        </p:nvSpPr>
        <p:spPr>
          <a:xfrm>
            <a:off x="1526691" y="404116"/>
            <a:ext cx="7779872" cy="589933"/>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4000" dirty="0">
                <a:solidFill>
                  <a:srgbClr val="2C3D4A"/>
                </a:solidFill>
                <a:latin typeface="Titillium Web"/>
              </a:rPr>
              <a:t>What are types of missions ? </a:t>
            </a:r>
          </a:p>
        </p:txBody>
      </p:sp>
      <p:pic>
        <p:nvPicPr>
          <p:cNvPr id="9" name="Picture 8" descr="A black and white background&#10;&#10;Description automatically generated">
            <a:extLst>
              <a:ext uri="{FF2B5EF4-FFF2-40B4-BE49-F238E27FC236}">
                <a16:creationId xmlns:a16="http://schemas.microsoft.com/office/drawing/2014/main" id="{128F45DF-9AE0-8EE3-6CB5-D6F66E400B55}"/>
              </a:ext>
            </a:extLst>
          </p:cNvPr>
          <p:cNvPicPr>
            <a:picLocks noChangeAspect="1"/>
          </p:cNvPicPr>
          <p:nvPr/>
        </p:nvPicPr>
        <p:blipFill>
          <a:blip r:embed="rId2"/>
          <a:stretch>
            <a:fillRect/>
          </a:stretch>
        </p:blipFill>
        <p:spPr>
          <a:xfrm>
            <a:off x="0" y="5672270"/>
            <a:ext cx="2057399" cy="1185730"/>
          </a:xfrm>
          <a:prstGeom prst="rect">
            <a:avLst/>
          </a:prstGeom>
        </p:spPr>
      </p:pic>
      <p:pic>
        <p:nvPicPr>
          <p:cNvPr id="8" name="Picture 7" descr="A screenshot of a chat&#10;&#10;Description automatically generated">
            <a:extLst>
              <a:ext uri="{FF2B5EF4-FFF2-40B4-BE49-F238E27FC236}">
                <a16:creationId xmlns:a16="http://schemas.microsoft.com/office/drawing/2014/main" id="{BBF84C21-7814-B61E-B05A-28BE7BFB3D7A}"/>
              </a:ext>
            </a:extLst>
          </p:cNvPr>
          <p:cNvPicPr>
            <a:picLocks noChangeAspect="1"/>
          </p:cNvPicPr>
          <p:nvPr/>
        </p:nvPicPr>
        <p:blipFill rotWithShape="1">
          <a:blip r:embed="rId3"/>
          <a:srcRect t="32664" b="52116"/>
          <a:stretch/>
        </p:blipFill>
        <p:spPr>
          <a:xfrm>
            <a:off x="5290799" y="1413529"/>
            <a:ext cx="4549889" cy="146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9" descr="A screenshot of a chat&#10;&#10;Description automatically generated">
            <a:extLst>
              <a:ext uri="{FF2B5EF4-FFF2-40B4-BE49-F238E27FC236}">
                <a16:creationId xmlns:a16="http://schemas.microsoft.com/office/drawing/2014/main" id="{CE958843-BE95-EB6E-EDDF-E1558DA42705}"/>
              </a:ext>
            </a:extLst>
          </p:cNvPr>
          <p:cNvPicPr>
            <a:picLocks noChangeAspect="1"/>
          </p:cNvPicPr>
          <p:nvPr/>
        </p:nvPicPr>
        <p:blipFill rotWithShape="1">
          <a:blip r:embed="rId3"/>
          <a:srcRect t="18098" b="66681"/>
          <a:stretch/>
        </p:blipFill>
        <p:spPr>
          <a:xfrm>
            <a:off x="5290800" y="3160800"/>
            <a:ext cx="4549889" cy="1462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1" name="TextBox 6">
            <a:extLst>
              <a:ext uri="{FF2B5EF4-FFF2-40B4-BE49-F238E27FC236}">
                <a16:creationId xmlns:a16="http://schemas.microsoft.com/office/drawing/2014/main" id="{98DFA75D-A6E9-C0C7-C6C0-DB330410329A}"/>
              </a:ext>
            </a:extLst>
          </p:cNvPr>
          <p:cNvSpPr txBox="1"/>
          <p:nvPr/>
        </p:nvSpPr>
        <p:spPr>
          <a:xfrm>
            <a:off x="780361" y="1412018"/>
            <a:ext cx="4015014" cy="501675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chemeClr val="tx2"/>
                </a:solidFill>
                <a:latin typeface="Titillium Web"/>
                <a:ea typeface="Tahoma"/>
                <a:cs typeface="Tahoma"/>
              </a:rPr>
              <a:t>There are three types of missions:</a:t>
            </a:r>
          </a:p>
          <a:p>
            <a:r>
              <a:rPr lang="en-GB" sz="2000" dirty="0">
                <a:solidFill>
                  <a:schemeClr val="tx2"/>
                </a:solidFill>
                <a:latin typeface="Titillium Web"/>
                <a:ea typeface="Tahoma"/>
                <a:cs typeface="Tahoma"/>
              </a:rPr>
              <a:t>(1) Submit a photo or video</a:t>
            </a:r>
          </a:p>
          <a:p>
            <a:r>
              <a:rPr lang="en-GB" sz="2000" dirty="0">
                <a:solidFill>
                  <a:schemeClr val="tx2"/>
                </a:solidFill>
                <a:latin typeface="Titillium Web"/>
                <a:ea typeface="Tahoma"/>
                <a:cs typeface="Tahoma"/>
              </a:rPr>
              <a:t>(2) Tag yourselves in a location using GPS</a:t>
            </a:r>
          </a:p>
          <a:p>
            <a:r>
              <a:rPr lang="en-GB" sz="2000" dirty="0">
                <a:solidFill>
                  <a:schemeClr val="tx2"/>
                </a:solidFill>
                <a:latin typeface="Titillium Web"/>
                <a:ea typeface="Tahoma"/>
                <a:cs typeface="Tahoma"/>
              </a:rPr>
              <a:t>(3) Question and Answer</a:t>
            </a:r>
            <a:endParaRPr lang="en-GB" sz="2000">
              <a:solidFill>
                <a:schemeClr val="tx2"/>
              </a:solidFill>
              <a:latin typeface="Titillium Web"/>
              <a:ea typeface="Calibri"/>
              <a:cs typeface="Calibri"/>
            </a:endParaRPr>
          </a:p>
          <a:p>
            <a:endParaRPr lang="en-GB" sz="2000" dirty="0">
              <a:solidFill>
                <a:schemeClr val="tx2"/>
              </a:solidFill>
              <a:latin typeface="Titillium Web"/>
              <a:ea typeface="Tahoma" panose="020B0604030504040204" pitchFamily="34" charset="0"/>
              <a:cs typeface="Tahoma" panose="020B0604030504040204" pitchFamily="34" charset="0"/>
            </a:endParaRPr>
          </a:p>
          <a:p>
            <a:r>
              <a:rPr lang="en-GB" sz="2000" dirty="0">
                <a:solidFill>
                  <a:schemeClr val="tx2"/>
                </a:solidFill>
                <a:latin typeface="Titillium Web"/>
                <a:ea typeface="Tahoma"/>
                <a:cs typeface="Tahoma"/>
              </a:rPr>
              <a:t>Please note, some missions will be automatically marked by </a:t>
            </a:r>
            <a:r>
              <a:rPr lang="en-GB" sz="2000" dirty="0" err="1">
                <a:solidFill>
                  <a:schemeClr val="tx2"/>
                </a:solidFill>
                <a:latin typeface="Titillium Web"/>
                <a:ea typeface="Tahoma"/>
                <a:cs typeface="Tahoma"/>
              </a:rPr>
              <a:t>Goosechase</a:t>
            </a:r>
            <a:r>
              <a:rPr lang="en-GB" sz="2000" dirty="0">
                <a:solidFill>
                  <a:schemeClr val="tx2"/>
                </a:solidFill>
                <a:latin typeface="Titillium Web"/>
                <a:ea typeface="Tahoma"/>
                <a:cs typeface="Tahoma"/>
              </a:rPr>
              <a:t>. Points will be awarded automatically. </a:t>
            </a:r>
          </a:p>
          <a:p>
            <a:endParaRPr lang="en-GB" sz="2000" dirty="0">
              <a:solidFill>
                <a:schemeClr val="tx2"/>
              </a:solidFill>
              <a:latin typeface="Titillium Web"/>
              <a:ea typeface="Tahoma"/>
              <a:cs typeface="Tahoma"/>
            </a:endParaRPr>
          </a:p>
          <a:p>
            <a:r>
              <a:rPr lang="en-GB" sz="2000" dirty="0">
                <a:solidFill>
                  <a:schemeClr val="tx2"/>
                </a:solidFill>
                <a:latin typeface="Titillium Web"/>
                <a:ea typeface="Tahoma"/>
                <a:cs typeface="Tahoma"/>
              </a:rPr>
              <a:t>However, other missions (like the photo mission) will be marked after the challenge is complete. Points will be awarded to teams after a review of your answers.</a:t>
            </a:r>
            <a:endParaRPr lang="en-GB" dirty="0">
              <a:solidFill>
                <a:schemeClr val="tx2"/>
              </a:solidFill>
            </a:endParaRPr>
          </a:p>
        </p:txBody>
      </p:sp>
      <p:pic>
        <p:nvPicPr>
          <p:cNvPr id="12" name="Picture 11" descr="A screenshot of a chat&#10;&#10;Description automatically generated">
            <a:extLst>
              <a:ext uri="{FF2B5EF4-FFF2-40B4-BE49-F238E27FC236}">
                <a16:creationId xmlns:a16="http://schemas.microsoft.com/office/drawing/2014/main" id="{A7F5A5B9-4345-1CD3-8023-4230F7E2CC37}"/>
              </a:ext>
            </a:extLst>
          </p:cNvPr>
          <p:cNvPicPr>
            <a:picLocks noChangeAspect="1"/>
          </p:cNvPicPr>
          <p:nvPr/>
        </p:nvPicPr>
        <p:blipFill rotWithShape="1">
          <a:blip r:embed="rId4"/>
          <a:srcRect t="45674" b="39630"/>
          <a:stretch/>
        </p:blipFill>
        <p:spPr>
          <a:xfrm>
            <a:off x="5290801" y="4974939"/>
            <a:ext cx="4549889" cy="141160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19941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49B86-E708-1ADB-9B8F-A09E061E595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F799CA4-677D-7349-F50D-E81E25BBAF23}"/>
              </a:ext>
            </a:extLst>
          </p:cNvPr>
          <p:cNvSpPr>
            <a:spLocks noGrp="1"/>
          </p:cNvSpPr>
          <p:nvPr>
            <p:ph type="title"/>
          </p:nvPr>
        </p:nvSpPr>
        <p:spPr/>
        <p:txBody>
          <a:bodyPr>
            <a:normAutofit fontScale="90000"/>
          </a:bodyPr>
          <a:lstStyle/>
          <a:p>
            <a:r>
              <a:rPr lang="en-US" dirty="0">
                <a:latin typeface="Titillium Web"/>
              </a:rPr>
              <a:t>What is a Location mission ?   </a:t>
            </a:r>
            <a:endParaRPr lang="en-US" dirty="0"/>
          </a:p>
        </p:txBody>
      </p:sp>
      <p:cxnSp>
        <p:nvCxnSpPr>
          <p:cNvPr id="30" name="Straight Connector 29">
            <a:extLst>
              <a:ext uri="{FF2B5EF4-FFF2-40B4-BE49-F238E27FC236}">
                <a16:creationId xmlns:a16="http://schemas.microsoft.com/office/drawing/2014/main" id="{5917CBBD-10C7-20F3-8E46-EDBBC1F0C4C9}"/>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3998749D-0551-D034-82F3-809D30AA9269}"/>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96702599-BA94-ACE4-DFFA-05AED8B81A62}"/>
              </a:ext>
            </a:extLst>
          </p:cNvPr>
          <p:cNvGrpSpPr/>
          <p:nvPr/>
        </p:nvGrpSpPr>
        <p:grpSpPr>
          <a:xfrm>
            <a:off x="757441" y="1880345"/>
            <a:ext cx="6849707" cy="342797"/>
            <a:chOff x="757441" y="1880345"/>
            <a:chExt cx="6849707" cy="342797"/>
          </a:xfrm>
        </p:grpSpPr>
        <p:sp>
          <p:nvSpPr>
            <p:cNvPr id="8" name="Content Placeholder 4">
              <a:extLst>
                <a:ext uri="{FF2B5EF4-FFF2-40B4-BE49-F238E27FC236}">
                  <a16:creationId xmlns:a16="http://schemas.microsoft.com/office/drawing/2014/main" id="{F89C81BB-2573-8F8B-0F6C-C6F7AFCB5AC0}"/>
                </a:ext>
              </a:extLst>
            </p:cNvPr>
            <p:cNvSpPr txBox="1">
              <a:spLocks/>
            </p:cNvSpPr>
            <p:nvPr/>
          </p:nvSpPr>
          <p:spPr>
            <a:xfrm>
              <a:off x="1360116" y="1880345"/>
              <a:ext cx="6247032"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For a location mission, read and work out the answer.</a:t>
              </a:r>
            </a:p>
          </p:txBody>
        </p:sp>
        <p:sp>
          <p:nvSpPr>
            <p:cNvPr id="10" name="Oval 9">
              <a:extLst>
                <a:ext uri="{FF2B5EF4-FFF2-40B4-BE49-F238E27FC236}">
                  <a16:creationId xmlns:a16="http://schemas.microsoft.com/office/drawing/2014/main" id="{7EDC4E5B-FC9B-642C-BC75-69CB3C526886}"/>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DF94071E-E10E-8988-ED1C-941757A6CCC0}"/>
              </a:ext>
            </a:extLst>
          </p:cNvPr>
          <p:cNvGrpSpPr/>
          <p:nvPr/>
        </p:nvGrpSpPr>
        <p:grpSpPr>
          <a:xfrm>
            <a:off x="757441" y="2435283"/>
            <a:ext cx="6639044" cy="342797"/>
            <a:chOff x="757441" y="1872787"/>
            <a:chExt cx="6639044" cy="342797"/>
          </a:xfrm>
        </p:grpSpPr>
        <p:sp>
          <p:nvSpPr>
            <p:cNvPr id="19" name="Content Placeholder 4">
              <a:extLst>
                <a:ext uri="{FF2B5EF4-FFF2-40B4-BE49-F238E27FC236}">
                  <a16:creationId xmlns:a16="http://schemas.microsoft.com/office/drawing/2014/main" id="{0A46AF20-A2BD-7716-9341-5FD52BD12707}"/>
                </a:ext>
              </a:extLst>
            </p:cNvPr>
            <p:cNvSpPr txBox="1">
              <a:spLocks/>
            </p:cNvSpPr>
            <p:nvPr/>
          </p:nvSpPr>
          <p:spPr>
            <a:xfrm>
              <a:off x="1360116" y="1872787"/>
              <a:ext cx="603636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Once you've solved it, drive to the correct location.</a:t>
              </a:r>
              <a:endParaRPr lang="en-GB" sz="2000" b="0" dirty="0">
                <a:solidFill>
                  <a:schemeClr val="tx2"/>
                </a:solidFill>
              </a:endParaRPr>
            </a:p>
          </p:txBody>
        </p:sp>
        <p:sp>
          <p:nvSpPr>
            <p:cNvPr id="20" name="Oval 19">
              <a:extLst>
                <a:ext uri="{FF2B5EF4-FFF2-40B4-BE49-F238E27FC236}">
                  <a16:creationId xmlns:a16="http://schemas.microsoft.com/office/drawing/2014/main" id="{9DB2EE59-2904-89CF-DE8A-0BF467EB1DD7}"/>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13975516-7147-93B0-38AD-F7B75B8F94CA}"/>
              </a:ext>
            </a:extLst>
          </p:cNvPr>
          <p:cNvGrpSpPr/>
          <p:nvPr/>
        </p:nvGrpSpPr>
        <p:grpSpPr>
          <a:xfrm>
            <a:off x="757441" y="2987753"/>
            <a:ext cx="5033374" cy="342797"/>
            <a:chOff x="757441" y="1880345"/>
            <a:chExt cx="5033374" cy="342797"/>
          </a:xfrm>
        </p:grpSpPr>
        <p:sp>
          <p:nvSpPr>
            <p:cNvPr id="22" name="Content Placeholder 4">
              <a:extLst>
                <a:ext uri="{FF2B5EF4-FFF2-40B4-BE49-F238E27FC236}">
                  <a16:creationId xmlns:a16="http://schemas.microsoft.com/office/drawing/2014/main" id="{A83D5AF8-4F35-50EC-31F1-AAE2EC193BF1}"/>
                </a:ext>
              </a:extLst>
            </p:cNvPr>
            <p:cNvSpPr txBox="1">
              <a:spLocks/>
            </p:cNvSpPr>
            <p:nvPr/>
          </p:nvSpPr>
          <p:spPr>
            <a:xfrm>
              <a:off x="1360116" y="1880345"/>
              <a:ext cx="443069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Park safely, and walk to the location.</a:t>
              </a:r>
              <a:endParaRPr lang="en-GB" sz="2000" b="0" dirty="0">
                <a:solidFill>
                  <a:schemeClr val="tx2"/>
                </a:solidFill>
              </a:endParaRPr>
            </a:p>
          </p:txBody>
        </p:sp>
        <p:sp>
          <p:nvSpPr>
            <p:cNvPr id="23" name="Oval 22">
              <a:extLst>
                <a:ext uri="{FF2B5EF4-FFF2-40B4-BE49-F238E27FC236}">
                  <a16:creationId xmlns:a16="http://schemas.microsoft.com/office/drawing/2014/main" id="{3E6B961F-7960-2732-75C9-A477E3CCB62D}"/>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7B204E77-19A7-BD30-AE62-286D1DF853D3}"/>
              </a:ext>
            </a:extLst>
          </p:cNvPr>
          <p:cNvGrpSpPr/>
          <p:nvPr/>
        </p:nvGrpSpPr>
        <p:grpSpPr>
          <a:xfrm>
            <a:off x="757441" y="3542691"/>
            <a:ext cx="7138900" cy="1075353"/>
            <a:chOff x="757441" y="1880944"/>
            <a:chExt cx="7138900" cy="1075353"/>
          </a:xfrm>
        </p:grpSpPr>
        <p:sp>
          <p:nvSpPr>
            <p:cNvPr id="28" name="Content Placeholder 4">
              <a:extLst>
                <a:ext uri="{FF2B5EF4-FFF2-40B4-BE49-F238E27FC236}">
                  <a16:creationId xmlns:a16="http://schemas.microsoft.com/office/drawing/2014/main" id="{7449F46C-5943-9634-F8B4-3508E339ECFA}"/>
                </a:ext>
              </a:extLst>
            </p:cNvPr>
            <p:cNvSpPr txBox="1">
              <a:spLocks/>
            </p:cNvSpPr>
            <p:nvPr/>
          </p:nvSpPr>
          <p:spPr>
            <a:xfrm>
              <a:off x="1360116" y="1911657"/>
              <a:ext cx="6536225" cy="104464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Tag yourselves in the location via the app. The app will accept answers in a radius of 250 metres from the correct answer.</a:t>
              </a:r>
            </a:p>
            <a:p>
              <a:pPr algn="l">
                <a:spcAft>
                  <a:spcPts val="1200"/>
                </a:spcAft>
              </a:pPr>
              <a:endParaRPr lang="en-GB" sz="2000" b="0" dirty="0">
                <a:solidFill>
                  <a:schemeClr val="tx2"/>
                </a:solidFill>
              </a:endParaRPr>
            </a:p>
          </p:txBody>
        </p:sp>
        <p:sp>
          <p:nvSpPr>
            <p:cNvPr id="29" name="Oval 28">
              <a:extLst>
                <a:ext uri="{FF2B5EF4-FFF2-40B4-BE49-F238E27FC236}">
                  <a16:creationId xmlns:a16="http://schemas.microsoft.com/office/drawing/2014/main" id="{EF5403FB-183F-4DB8-5FD4-BFAD9BA140E3}"/>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screenshot of a phone&#10;&#10;Description automatically generated">
            <a:extLst>
              <a:ext uri="{FF2B5EF4-FFF2-40B4-BE49-F238E27FC236}">
                <a16:creationId xmlns:a16="http://schemas.microsoft.com/office/drawing/2014/main" id="{BEAB5C5F-ADEA-08AC-EC50-D4C89C469101}"/>
              </a:ext>
            </a:extLst>
          </p:cNvPr>
          <p:cNvPicPr>
            <a:picLocks noChangeAspect="1"/>
          </p:cNvPicPr>
          <p:nvPr/>
        </p:nvPicPr>
        <p:blipFill>
          <a:blip r:embed="rId3"/>
          <a:stretch>
            <a:fillRect/>
          </a:stretch>
        </p:blipFill>
        <p:spPr>
          <a:xfrm>
            <a:off x="8105071" y="1039348"/>
            <a:ext cx="2175933" cy="459363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6402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ACA71-CDA6-5C30-48BD-1637711662D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8FCEBC9-4D57-35D4-D02F-EB0558378B3F}"/>
              </a:ext>
            </a:extLst>
          </p:cNvPr>
          <p:cNvSpPr>
            <a:spLocks noGrp="1"/>
          </p:cNvSpPr>
          <p:nvPr>
            <p:ph type="title"/>
          </p:nvPr>
        </p:nvSpPr>
        <p:spPr/>
        <p:txBody>
          <a:bodyPr>
            <a:normAutofit fontScale="90000"/>
          </a:bodyPr>
          <a:lstStyle/>
          <a:p>
            <a:r>
              <a:rPr lang="en-US" dirty="0">
                <a:latin typeface="Titillium Web"/>
              </a:rPr>
              <a:t>What is a Photo mission ?   </a:t>
            </a:r>
            <a:endParaRPr lang="en-US" dirty="0"/>
          </a:p>
        </p:txBody>
      </p:sp>
      <p:cxnSp>
        <p:nvCxnSpPr>
          <p:cNvPr id="30" name="Straight Connector 29">
            <a:extLst>
              <a:ext uri="{FF2B5EF4-FFF2-40B4-BE49-F238E27FC236}">
                <a16:creationId xmlns:a16="http://schemas.microsoft.com/office/drawing/2014/main" id="{232825A3-0EF5-F97A-BD62-7CFCFC46E9BF}"/>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0E27EB6B-DDEB-AA31-B4DE-5B7B6795C556}"/>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0471F96-CA58-358F-B735-D3C45E3382B5}"/>
              </a:ext>
            </a:extLst>
          </p:cNvPr>
          <p:cNvGrpSpPr/>
          <p:nvPr/>
        </p:nvGrpSpPr>
        <p:grpSpPr>
          <a:xfrm>
            <a:off x="757441" y="1880345"/>
            <a:ext cx="6757900" cy="342797"/>
            <a:chOff x="757441" y="1880345"/>
            <a:chExt cx="6757900" cy="342797"/>
          </a:xfrm>
        </p:grpSpPr>
        <p:sp>
          <p:nvSpPr>
            <p:cNvPr id="8" name="Content Placeholder 4">
              <a:extLst>
                <a:ext uri="{FF2B5EF4-FFF2-40B4-BE49-F238E27FC236}">
                  <a16:creationId xmlns:a16="http://schemas.microsoft.com/office/drawing/2014/main" id="{6C42F4A5-3B4D-F37C-36D8-632AAB82A0BB}"/>
                </a:ext>
              </a:extLst>
            </p:cNvPr>
            <p:cNvSpPr txBox="1">
              <a:spLocks/>
            </p:cNvSpPr>
            <p:nvPr/>
          </p:nvSpPr>
          <p:spPr>
            <a:xfrm>
              <a:off x="1360116" y="1880345"/>
              <a:ext cx="6155225"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For a photo mission, read and work out the answer.</a:t>
              </a:r>
            </a:p>
          </p:txBody>
        </p:sp>
        <p:sp>
          <p:nvSpPr>
            <p:cNvPr id="10" name="Oval 9">
              <a:extLst>
                <a:ext uri="{FF2B5EF4-FFF2-40B4-BE49-F238E27FC236}">
                  <a16:creationId xmlns:a16="http://schemas.microsoft.com/office/drawing/2014/main" id="{5DB469C3-2D50-035E-BA68-3EB11BD34999}"/>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BE3AEBC4-6AEF-599A-6963-D3831BFA023F}"/>
              </a:ext>
            </a:extLst>
          </p:cNvPr>
          <p:cNvGrpSpPr/>
          <p:nvPr/>
        </p:nvGrpSpPr>
        <p:grpSpPr>
          <a:xfrm>
            <a:off x="757441" y="2435283"/>
            <a:ext cx="6639044" cy="342797"/>
            <a:chOff x="757441" y="1872787"/>
            <a:chExt cx="6639044" cy="342797"/>
          </a:xfrm>
        </p:grpSpPr>
        <p:sp>
          <p:nvSpPr>
            <p:cNvPr id="19" name="Content Placeholder 4">
              <a:extLst>
                <a:ext uri="{FF2B5EF4-FFF2-40B4-BE49-F238E27FC236}">
                  <a16:creationId xmlns:a16="http://schemas.microsoft.com/office/drawing/2014/main" id="{8EAB5FD1-3328-5631-9ABE-E727EE8B63D7}"/>
                </a:ext>
              </a:extLst>
            </p:cNvPr>
            <p:cNvSpPr txBox="1">
              <a:spLocks/>
            </p:cNvSpPr>
            <p:nvPr/>
          </p:nvSpPr>
          <p:spPr>
            <a:xfrm>
              <a:off x="1360116" y="1872787"/>
              <a:ext cx="603636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Once you've solved it, drive to the correct location.</a:t>
              </a:r>
              <a:endParaRPr lang="en-GB" sz="2000" b="0" dirty="0">
                <a:solidFill>
                  <a:schemeClr val="tx2"/>
                </a:solidFill>
              </a:endParaRPr>
            </a:p>
          </p:txBody>
        </p:sp>
        <p:sp>
          <p:nvSpPr>
            <p:cNvPr id="20" name="Oval 19">
              <a:extLst>
                <a:ext uri="{FF2B5EF4-FFF2-40B4-BE49-F238E27FC236}">
                  <a16:creationId xmlns:a16="http://schemas.microsoft.com/office/drawing/2014/main" id="{727253A3-51FC-E9D1-E3A4-E35742CB1C9E}"/>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7C3FAE93-6203-C9AA-84CC-22AFEDC8D622}"/>
              </a:ext>
            </a:extLst>
          </p:cNvPr>
          <p:cNvGrpSpPr/>
          <p:nvPr/>
        </p:nvGrpSpPr>
        <p:grpSpPr>
          <a:xfrm>
            <a:off x="757441" y="2987753"/>
            <a:ext cx="5033374" cy="342797"/>
            <a:chOff x="757441" y="1880345"/>
            <a:chExt cx="5033374" cy="342797"/>
          </a:xfrm>
        </p:grpSpPr>
        <p:sp>
          <p:nvSpPr>
            <p:cNvPr id="22" name="Content Placeholder 4">
              <a:extLst>
                <a:ext uri="{FF2B5EF4-FFF2-40B4-BE49-F238E27FC236}">
                  <a16:creationId xmlns:a16="http://schemas.microsoft.com/office/drawing/2014/main" id="{FDD68762-BCFD-F53F-C139-AE53D75750A5}"/>
                </a:ext>
              </a:extLst>
            </p:cNvPr>
            <p:cNvSpPr txBox="1">
              <a:spLocks/>
            </p:cNvSpPr>
            <p:nvPr/>
          </p:nvSpPr>
          <p:spPr>
            <a:xfrm>
              <a:off x="1360116" y="1880345"/>
              <a:ext cx="4430699"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Park safely, and walk to the location.</a:t>
              </a:r>
              <a:endParaRPr lang="en-GB" sz="2000" b="0" dirty="0">
                <a:solidFill>
                  <a:schemeClr val="tx2"/>
                </a:solidFill>
              </a:endParaRPr>
            </a:p>
          </p:txBody>
        </p:sp>
        <p:sp>
          <p:nvSpPr>
            <p:cNvPr id="23" name="Oval 22">
              <a:extLst>
                <a:ext uri="{FF2B5EF4-FFF2-40B4-BE49-F238E27FC236}">
                  <a16:creationId xmlns:a16="http://schemas.microsoft.com/office/drawing/2014/main" id="{30459C77-B4C2-37B2-B7C9-CE86EA743ADC}"/>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53843E70-C25B-2814-ECC8-E717E4777FEE}"/>
              </a:ext>
            </a:extLst>
          </p:cNvPr>
          <p:cNvGrpSpPr/>
          <p:nvPr/>
        </p:nvGrpSpPr>
        <p:grpSpPr>
          <a:xfrm>
            <a:off x="757441" y="3542691"/>
            <a:ext cx="7138900" cy="1075353"/>
            <a:chOff x="757441" y="1880944"/>
            <a:chExt cx="7138900" cy="1075353"/>
          </a:xfrm>
        </p:grpSpPr>
        <p:sp>
          <p:nvSpPr>
            <p:cNvPr id="28" name="Content Placeholder 4">
              <a:extLst>
                <a:ext uri="{FF2B5EF4-FFF2-40B4-BE49-F238E27FC236}">
                  <a16:creationId xmlns:a16="http://schemas.microsoft.com/office/drawing/2014/main" id="{BCC69475-BF71-3F5D-0588-E972143DFCD6}"/>
                </a:ext>
              </a:extLst>
            </p:cNvPr>
            <p:cNvSpPr txBox="1">
              <a:spLocks/>
            </p:cNvSpPr>
            <p:nvPr/>
          </p:nvSpPr>
          <p:spPr>
            <a:xfrm>
              <a:off x="1360116" y="1911657"/>
              <a:ext cx="6536225" cy="104464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Take a photo and submit via the app. You can also submit a short video capture instead.</a:t>
              </a:r>
            </a:p>
            <a:p>
              <a:pPr algn="l">
                <a:spcAft>
                  <a:spcPts val="1200"/>
                </a:spcAft>
              </a:pPr>
              <a:endParaRPr lang="en-GB" sz="2000" b="0" dirty="0">
                <a:solidFill>
                  <a:schemeClr val="tx2"/>
                </a:solidFill>
              </a:endParaRPr>
            </a:p>
          </p:txBody>
        </p:sp>
        <p:sp>
          <p:nvSpPr>
            <p:cNvPr id="29" name="Oval 28">
              <a:extLst>
                <a:ext uri="{FF2B5EF4-FFF2-40B4-BE49-F238E27FC236}">
                  <a16:creationId xmlns:a16="http://schemas.microsoft.com/office/drawing/2014/main" id="{57058C46-6BE9-B460-9EA5-03F0077AC23B}"/>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white background with black text&#10;&#10;Description automatically generated">
            <a:extLst>
              <a:ext uri="{FF2B5EF4-FFF2-40B4-BE49-F238E27FC236}">
                <a16:creationId xmlns:a16="http://schemas.microsoft.com/office/drawing/2014/main" id="{CAAF8DA1-56BC-C934-5116-EBFB735003C5}"/>
              </a:ext>
            </a:extLst>
          </p:cNvPr>
          <p:cNvPicPr>
            <a:picLocks noChangeAspect="1"/>
          </p:cNvPicPr>
          <p:nvPr/>
        </p:nvPicPr>
        <p:blipFill>
          <a:blip r:embed="rId3"/>
          <a:stretch>
            <a:fillRect/>
          </a:stretch>
        </p:blipFill>
        <p:spPr>
          <a:xfrm>
            <a:off x="8058799" y="1074417"/>
            <a:ext cx="2158253" cy="450841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5323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DF83-87FE-E5CC-091F-FD33246FFB9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A33F52F-4B8D-35F3-3F41-F860C5A28377}"/>
              </a:ext>
            </a:extLst>
          </p:cNvPr>
          <p:cNvSpPr>
            <a:spLocks noGrp="1"/>
          </p:cNvSpPr>
          <p:nvPr>
            <p:ph type="title"/>
          </p:nvPr>
        </p:nvSpPr>
        <p:spPr/>
        <p:txBody>
          <a:bodyPr>
            <a:normAutofit fontScale="90000"/>
          </a:bodyPr>
          <a:lstStyle/>
          <a:p>
            <a:r>
              <a:rPr lang="en-US" dirty="0">
                <a:latin typeface="Titillium Web"/>
              </a:rPr>
              <a:t>What is a Question mission ?   </a:t>
            </a:r>
            <a:endParaRPr lang="en-US" dirty="0"/>
          </a:p>
        </p:txBody>
      </p:sp>
      <p:cxnSp>
        <p:nvCxnSpPr>
          <p:cNvPr id="30" name="Straight Connector 29">
            <a:extLst>
              <a:ext uri="{FF2B5EF4-FFF2-40B4-BE49-F238E27FC236}">
                <a16:creationId xmlns:a16="http://schemas.microsoft.com/office/drawing/2014/main" id="{260B599E-D601-0F2F-F053-80402DFE4A69}"/>
              </a:ext>
            </a:extLst>
          </p:cNvPr>
          <p:cNvCxnSpPr>
            <a:cxnSpLocks/>
          </p:cNvCxnSpPr>
          <p:nvPr/>
        </p:nvCxnSpPr>
        <p:spPr>
          <a:xfrm>
            <a:off x="924872" y="-1"/>
            <a:ext cx="0" cy="5893904"/>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Rectangle 13">
            <a:extLst>
              <a:ext uri="{FF2B5EF4-FFF2-40B4-BE49-F238E27FC236}">
                <a16:creationId xmlns:a16="http://schemas.microsoft.com/office/drawing/2014/main" id="{E9C6165D-9745-20B3-AFA9-FD9F0B234097}"/>
              </a:ext>
            </a:extLst>
          </p:cNvPr>
          <p:cNvSpPr/>
          <p:nvPr/>
        </p:nvSpPr>
        <p:spPr>
          <a:xfrm flipH="1">
            <a:off x="3" y="5008097"/>
            <a:ext cx="6963508" cy="1884691"/>
          </a:xfrm>
          <a:custGeom>
            <a:avLst/>
            <a:gdLst>
              <a:gd name="connsiteX0" fmla="*/ 0 w 7367337"/>
              <a:gd name="connsiteY0" fmla="*/ 0 h 2363101"/>
              <a:gd name="connsiteX1" fmla="*/ 7367337 w 7367337"/>
              <a:gd name="connsiteY1" fmla="*/ 0 h 2363101"/>
              <a:gd name="connsiteX2" fmla="*/ 7367337 w 7367337"/>
              <a:gd name="connsiteY2" fmla="*/ 2363101 h 2363101"/>
              <a:gd name="connsiteX3" fmla="*/ 0 w 7367337"/>
              <a:gd name="connsiteY3" fmla="*/ 2363101 h 2363101"/>
              <a:gd name="connsiteX4" fmla="*/ 0 w 7367337"/>
              <a:gd name="connsiteY4" fmla="*/ 0 h 2363101"/>
              <a:gd name="connsiteX0" fmla="*/ 553453 w 7367337"/>
              <a:gd name="connsiteY0" fmla="*/ 1852863 h 2363101"/>
              <a:gd name="connsiteX1" fmla="*/ 7367337 w 7367337"/>
              <a:gd name="connsiteY1" fmla="*/ 0 h 2363101"/>
              <a:gd name="connsiteX2" fmla="*/ 7367337 w 7367337"/>
              <a:gd name="connsiteY2" fmla="*/ 2363101 h 2363101"/>
              <a:gd name="connsiteX3" fmla="*/ 0 w 7367337"/>
              <a:gd name="connsiteY3" fmla="*/ 2363101 h 2363101"/>
              <a:gd name="connsiteX4" fmla="*/ 553453 w 7367337"/>
              <a:gd name="connsiteY4" fmla="*/ 1852863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 name="connsiteX0" fmla="*/ 324853 w 7367337"/>
              <a:gd name="connsiteY0" fmla="*/ 1732547 h 2363101"/>
              <a:gd name="connsiteX1" fmla="*/ 7367337 w 7367337"/>
              <a:gd name="connsiteY1" fmla="*/ 0 h 2363101"/>
              <a:gd name="connsiteX2" fmla="*/ 7367337 w 7367337"/>
              <a:gd name="connsiteY2" fmla="*/ 2363101 h 2363101"/>
              <a:gd name="connsiteX3" fmla="*/ 0 w 7367337"/>
              <a:gd name="connsiteY3" fmla="*/ 2363101 h 2363101"/>
              <a:gd name="connsiteX4" fmla="*/ 324853 w 7367337"/>
              <a:gd name="connsiteY4" fmla="*/ 1732547 h 236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7337" h="2363101">
                <a:moveTo>
                  <a:pt x="324853" y="1732547"/>
                </a:moveTo>
                <a:cubicBezTo>
                  <a:pt x="4850063" y="902368"/>
                  <a:pt x="5019842" y="577516"/>
                  <a:pt x="7367337" y="0"/>
                </a:cubicBezTo>
                <a:lnTo>
                  <a:pt x="7367337" y="2363101"/>
                </a:lnTo>
                <a:lnTo>
                  <a:pt x="0" y="2363101"/>
                </a:lnTo>
                <a:lnTo>
                  <a:pt x="324853" y="1732547"/>
                </a:lnTo>
                <a:close/>
              </a:path>
            </a:pathLst>
          </a:cu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274591E-6BBF-5FC7-35B5-3F200BD7C242}"/>
              </a:ext>
            </a:extLst>
          </p:cNvPr>
          <p:cNvGrpSpPr/>
          <p:nvPr/>
        </p:nvGrpSpPr>
        <p:grpSpPr>
          <a:xfrm>
            <a:off x="757441" y="1880345"/>
            <a:ext cx="7138900" cy="342797"/>
            <a:chOff x="757441" y="1880345"/>
            <a:chExt cx="7138900" cy="342797"/>
          </a:xfrm>
        </p:grpSpPr>
        <p:sp>
          <p:nvSpPr>
            <p:cNvPr id="8" name="Content Placeholder 4">
              <a:extLst>
                <a:ext uri="{FF2B5EF4-FFF2-40B4-BE49-F238E27FC236}">
                  <a16:creationId xmlns:a16="http://schemas.microsoft.com/office/drawing/2014/main" id="{3D52EB93-D008-84C4-0BEE-EAC36F3A24CA}"/>
                </a:ext>
              </a:extLst>
            </p:cNvPr>
            <p:cNvSpPr txBox="1">
              <a:spLocks/>
            </p:cNvSpPr>
            <p:nvPr/>
          </p:nvSpPr>
          <p:spPr>
            <a:xfrm>
              <a:off x="1360116" y="1880345"/>
              <a:ext cx="6536225"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For question &amp; answer missions, read through the clue.</a:t>
              </a:r>
            </a:p>
          </p:txBody>
        </p:sp>
        <p:sp>
          <p:nvSpPr>
            <p:cNvPr id="10" name="Oval 9">
              <a:extLst>
                <a:ext uri="{FF2B5EF4-FFF2-40B4-BE49-F238E27FC236}">
                  <a16:creationId xmlns:a16="http://schemas.microsoft.com/office/drawing/2014/main" id="{93C8C08F-B7D6-2864-7756-4C068C6D6538}"/>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18" name="Group 17">
            <a:extLst>
              <a:ext uri="{FF2B5EF4-FFF2-40B4-BE49-F238E27FC236}">
                <a16:creationId xmlns:a16="http://schemas.microsoft.com/office/drawing/2014/main" id="{EEBDBDC0-01BD-E7AD-0D38-043966D438A7}"/>
              </a:ext>
            </a:extLst>
          </p:cNvPr>
          <p:cNvGrpSpPr/>
          <p:nvPr/>
        </p:nvGrpSpPr>
        <p:grpSpPr>
          <a:xfrm>
            <a:off x="757441" y="2435283"/>
            <a:ext cx="6759359" cy="342797"/>
            <a:chOff x="757441" y="1872787"/>
            <a:chExt cx="6759359" cy="342797"/>
          </a:xfrm>
        </p:grpSpPr>
        <p:sp>
          <p:nvSpPr>
            <p:cNvPr id="19" name="Content Placeholder 4">
              <a:extLst>
                <a:ext uri="{FF2B5EF4-FFF2-40B4-BE49-F238E27FC236}">
                  <a16:creationId xmlns:a16="http://schemas.microsoft.com/office/drawing/2014/main" id="{F2B4C8EB-971F-2B4B-3607-98C77F9BC160}"/>
                </a:ext>
              </a:extLst>
            </p:cNvPr>
            <p:cNvSpPr txBox="1">
              <a:spLocks/>
            </p:cNvSpPr>
            <p:nvPr/>
          </p:nvSpPr>
          <p:spPr>
            <a:xfrm>
              <a:off x="1360116" y="1872787"/>
              <a:ext cx="6156684" cy="342797"/>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Work out the correct answer and submit via the app.</a:t>
              </a:r>
              <a:endParaRPr lang="en-GB" sz="2000" b="0" dirty="0">
                <a:solidFill>
                  <a:schemeClr val="tx2"/>
                </a:solidFill>
              </a:endParaRPr>
            </a:p>
          </p:txBody>
        </p:sp>
        <p:sp>
          <p:nvSpPr>
            <p:cNvPr id="20" name="Oval 19">
              <a:extLst>
                <a:ext uri="{FF2B5EF4-FFF2-40B4-BE49-F238E27FC236}">
                  <a16:creationId xmlns:a16="http://schemas.microsoft.com/office/drawing/2014/main" id="{F1E8F709-43CE-F5E5-E174-504B74909A6B}"/>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1" name="Group 20">
            <a:extLst>
              <a:ext uri="{FF2B5EF4-FFF2-40B4-BE49-F238E27FC236}">
                <a16:creationId xmlns:a16="http://schemas.microsoft.com/office/drawing/2014/main" id="{F19593C9-1638-F503-1F71-4706A645079E}"/>
              </a:ext>
            </a:extLst>
          </p:cNvPr>
          <p:cNvGrpSpPr/>
          <p:nvPr/>
        </p:nvGrpSpPr>
        <p:grpSpPr>
          <a:xfrm>
            <a:off x="757441" y="2947648"/>
            <a:ext cx="5975847" cy="382902"/>
            <a:chOff x="757441" y="1840240"/>
            <a:chExt cx="5975847" cy="382902"/>
          </a:xfrm>
        </p:grpSpPr>
        <p:sp>
          <p:nvSpPr>
            <p:cNvPr id="22" name="Content Placeholder 4">
              <a:extLst>
                <a:ext uri="{FF2B5EF4-FFF2-40B4-BE49-F238E27FC236}">
                  <a16:creationId xmlns:a16="http://schemas.microsoft.com/office/drawing/2014/main" id="{70EDEF97-5BA2-92CF-28EE-FDF417640555}"/>
                </a:ext>
              </a:extLst>
            </p:cNvPr>
            <p:cNvSpPr txBox="1">
              <a:spLocks/>
            </p:cNvSpPr>
            <p:nvPr/>
          </p:nvSpPr>
          <p:spPr>
            <a:xfrm>
              <a:off x="1360116" y="1840240"/>
              <a:ext cx="5373172" cy="382902"/>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Take care of your spelling before you submit.</a:t>
              </a:r>
              <a:endParaRPr lang="en-GB" sz="2000" b="0" dirty="0">
                <a:solidFill>
                  <a:schemeClr val="tx2"/>
                </a:solidFill>
              </a:endParaRPr>
            </a:p>
          </p:txBody>
        </p:sp>
        <p:sp>
          <p:nvSpPr>
            <p:cNvPr id="23" name="Oval 22">
              <a:extLst>
                <a:ext uri="{FF2B5EF4-FFF2-40B4-BE49-F238E27FC236}">
                  <a16:creationId xmlns:a16="http://schemas.microsoft.com/office/drawing/2014/main" id="{24160D19-B94B-D1EA-C9EE-31C681608CBE}"/>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grpSp>
        <p:nvGrpSpPr>
          <p:cNvPr id="27" name="Group 26">
            <a:extLst>
              <a:ext uri="{FF2B5EF4-FFF2-40B4-BE49-F238E27FC236}">
                <a16:creationId xmlns:a16="http://schemas.microsoft.com/office/drawing/2014/main" id="{2832B4FE-F179-0F9B-5BC1-D9B79EFD5357}"/>
              </a:ext>
            </a:extLst>
          </p:cNvPr>
          <p:cNvGrpSpPr/>
          <p:nvPr/>
        </p:nvGrpSpPr>
        <p:grpSpPr>
          <a:xfrm>
            <a:off x="757441" y="3542691"/>
            <a:ext cx="7138900" cy="1075353"/>
            <a:chOff x="757441" y="1880944"/>
            <a:chExt cx="7138900" cy="1075353"/>
          </a:xfrm>
        </p:grpSpPr>
        <p:sp>
          <p:nvSpPr>
            <p:cNvPr id="28" name="Content Placeholder 4">
              <a:extLst>
                <a:ext uri="{FF2B5EF4-FFF2-40B4-BE49-F238E27FC236}">
                  <a16:creationId xmlns:a16="http://schemas.microsoft.com/office/drawing/2014/main" id="{64EE0292-9870-4C5E-CC9B-FD88FB6FC40A}"/>
                </a:ext>
              </a:extLst>
            </p:cNvPr>
            <p:cNvSpPr txBox="1">
              <a:spLocks/>
            </p:cNvSpPr>
            <p:nvPr/>
          </p:nvSpPr>
          <p:spPr>
            <a:xfrm>
              <a:off x="1360116" y="1911657"/>
              <a:ext cx="6536225" cy="1044640"/>
            </a:xfrm>
            <a:prstGeom prst="rect">
              <a:avLst/>
            </a:prstGeom>
          </p:spPr>
          <p:txBody>
            <a:bodyPr lIns="91440" tIns="45720" rIns="91440" bIns="45720" anchor="t"/>
            <a:lstStyle>
              <a:lvl1pPr marL="0" indent="0" algn="ctr" defTabSz="914400" rtl="0" eaLnBrk="1" latinLnBrk="0" hangingPunct="1">
                <a:lnSpc>
                  <a:spcPct val="90000"/>
                </a:lnSpc>
                <a:spcBef>
                  <a:spcPts val="1000"/>
                </a:spcBef>
                <a:buFont typeface="Arial" panose="020B0604020202020204" pitchFamily="34" charset="0"/>
                <a:buNone/>
                <a:defRPr sz="4400" b="1" kern="1200">
                  <a:solidFill>
                    <a:schemeClr val="bg1"/>
                  </a:solidFill>
                  <a:latin typeface="Titillium Web"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Titillium Web"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Titillium Web"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Titillium Web"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Aft>
                  <a:spcPts val="1200"/>
                </a:spcAft>
              </a:pPr>
              <a:r>
                <a:rPr lang="en-GB" sz="2000" b="0" dirty="0">
                  <a:solidFill>
                    <a:schemeClr val="tx2"/>
                  </a:solidFill>
                  <a:latin typeface="Titillium Web"/>
                </a:rPr>
                <a:t>Remember to be careful of typos as it can be case sensitive. </a:t>
              </a:r>
            </a:p>
            <a:p>
              <a:pPr algn="l">
                <a:spcAft>
                  <a:spcPts val="1200"/>
                </a:spcAft>
              </a:pPr>
              <a:endParaRPr lang="en-GB" sz="2000" b="0" dirty="0">
                <a:solidFill>
                  <a:schemeClr val="tx2"/>
                </a:solidFill>
              </a:endParaRPr>
            </a:p>
          </p:txBody>
        </p:sp>
        <p:sp>
          <p:nvSpPr>
            <p:cNvPr id="29" name="Oval 28">
              <a:extLst>
                <a:ext uri="{FF2B5EF4-FFF2-40B4-BE49-F238E27FC236}">
                  <a16:creationId xmlns:a16="http://schemas.microsoft.com/office/drawing/2014/main" id="{3C8F708D-D57A-816D-27E2-6E5B713B5FA0}"/>
                </a:ext>
              </a:extLst>
            </p:cNvPr>
            <p:cNvSpPr/>
            <p:nvPr/>
          </p:nvSpPr>
          <p:spPr>
            <a:xfrm>
              <a:off x="757441" y="1880944"/>
              <a:ext cx="332771" cy="3327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screenshot of a phone&#10;&#10;Description automatically generated">
            <a:extLst>
              <a:ext uri="{FF2B5EF4-FFF2-40B4-BE49-F238E27FC236}">
                <a16:creationId xmlns:a16="http://schemas.microsoft.com/office/drawing/2014/main" id="{CEAF7599-A218-6820-2D56-A2C26F7EC646}"/>
              </a:ext>
            </a:extLst>
          </p:cNvPr>
          <p:cNvPicPr>
            <a:picLocks noChangeAspect="1"/>
          </p:cNvPicPr>
          <p:nvPr/>
        </p:nvPicPr>
        <p:blipFill>
          <a:blip r:embed="rId3"/>
          <a:stretch>
            <a:fillRect/>
          </a:stretch>
        </p:blipFill>
        <p:spPr>
          <a:xfrm>
            <a:off x="8093242" y="1068805"/>
            <a:ext cx="2219826" cy="451808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015401983"/>
      </p:ext>
    </p:extLst>
  </p:cSld>
  <p:clrMapOvr>
    <a:masterClrMapping/>
  </p:clrMapOvr>
</p:sld>
</file>

<file path=ppt/theme/theme1.xml><?xml version="1.0" encoding="utf-8"?>
<a:theme xmlns:a="http://schemas.openxmlformats.org/drawingml/2006/main" name="Default Layout">
  <a:themeElements>
    <a:clrScheme name="Custom 1">
      <a:dk1>
        <a:srgbClr val="000000"/>
      </a:dk1>
      <a:lt1>
        <a:srgbClr val="FFFFFF"/>
      </a:lt1>
      <a:dk2>
        <a:srgbClr val="44546A"/>
      </a:dk2>
      <a:lt2>
        <a:srgbClr val="E7E6E6"/>
      </a:lt2>
      <a:accent1>
        <a:srgbClr val="00B2E1"/>
      </a:accent1>
      <a:accent2>
        <a:srgbClr val="2C3C4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ernate Layo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51e70c-ba79-46a7-8a80-7363d261cc3c">
      <Terms xmlns="http://schemas.microsoft.com/office/infopath/2007/PartnerControls"/>
    </lcf76f155ced4ddcb4097134ff3c332f>
    <TaxCatchAll xmlns="b24607a3-c1f7-46e9-ae48-f4762326326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F7D24D9C32D3419867CE92F6E0829F" ma:contentTypeVersion="19" ma:contentTypeDescription="Create a new document." ma:contentTypeScope="" ma:versionID="22ccb3d1eab72ec4a4bca807c54fd2e7">
  <xsd:schema xmlns:xsd="http://www.w3.org/2001/XMLSchema" xmlns:xs="http://www.w3.org/2001/XMLSchema" xmlns:p="http://schemas.microsoft.com/office/2006/metadata/properties" xmlns:ns2="b24607a3-c1f7-46e9-ae48-f4762326326a" xmlns:ns3="0d51e70c-ba79-46a7-8a80-7363d261cc3c" targetNamespace="http://schemas.microsoft.com/office/2006/metadata/properties" ma:root="true" ma:fieldsID="caeb871676a0dc91161ed1e9d764ae27" ns2:_="" ns3:_="">
    <xsd:import namespace="b24607a3-c1f7-46e9-ae48-f4762326326a"/>
    <xsd:import namespace="0d51e70c-ba79-46a7-8a80-7363d261cc3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element ref="ns3:MediaLengthInSeconds"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4607a3-c1f7-46e9-ae48-f476232632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7594596-06aa-4b04-bf2f-9ae2ce3d56eb}" ma:internalName="TaxCatchAll" ma:showField="CatchAllData" ma:web="b24607a3-c1f7-46e9-ae48-f4762326326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51e70c-ba79-46a7-8a80-7363d261cc3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23b02489-e149-4059-ad36-373e96ab0486"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descrip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D64083-EEF9-4F04-AFFA-7D67967D85B2}">
  <ds:schemaRefs>
    <ds:schemaRef ds:uri="http://schemas.microsoft.com/sharepoint/v3/contenttype/forms"/>
  </ds:schemaRefs>
</ds:datastoreItem>
</file>

<file path=customXml/itemProps2.xml><?xml version="1.0" encoding="utf-8"?>
<ds:datastoreItem xmlns:ds="http://schemas.openxmlformats.org/officeDocument/2006/customXml" ds:itemID="{F67B8FE5-0B7A-469B-8991-D6A8F2E6E5E5}">
  <ds:schemaRefs>
    <ds:schemaRef ds:uri="http://schemas.microsoft.com/office/2006/metadata/properties"/>
    <ds:schemaRef ds:uri="http://schemas.microsoft.com/office/infopath/2007/PartnerControls"/>
    <ds:schemaRef ds:uri="0d51e70c-ba79-46a7-8a80-7363d261cc3c"/>
    <ds:schemaRef ds:uri="b24607a3-c1f7-46e9-ae48-f4762326326a"/>
  </ds:schemaRefs>
</ds:datastoreItem>
</file>

<file path=customXml/itemProps3.xml><?xml version="1.0" encoding="utf-8"?>
<ds:datastoreItem xmlns:ds="http://schemas.openxmlformats.org/officeDocument/2006/customXml" ds:itemID="{58ABA4C6-623C-41F3-A4A0-F1F01E30B6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24607a3-c1f7-46e9-ae48-f4762326326a"/>
    <ds:schemaRef ds:uri="0d51e70c-ba79-46a7-8a80-7363d261cc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12414</TotalTime>
  <Words>677</Words>
  <Application>Microsoft Office PowerPoint</Application>
  <PresentationFormat>Widescreen</PresentationFormat>
  <Paragraphs>101</Paragraphs>
  <Slides>12</Slides>
  <Notes>3</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Default Layout</vt:lpstr>
      <vt:lpstr>Alternate Layout</vt:lpstr>
      <vt:lpstr>Guidance on   IAM RoadSmart Experiences: Highlands Goosechase</vt:lpstr>
      <vt:lpstr>How do I get started?</vt:lpstr>
      <vt:lpstr>PowerPoint Presentation</vt:lpstr>
      <vt:lpstr>What rules do I need to remember ?   </vt:lpstr>
      <vt:lpstr>PowerPoint Presentation</vt:lpstr>
      <vt:lpstr>PowerPoint Presentation</vt:lpstr>
      <vt:lpstr>What is a Location mission ?   </vt:lpstr>
      <vt:lpstr>What is a Photo mission ?   </vt:lpstr>
      <vt:lpstr>What is a Question mission ?   </vt:lpstr>
      <vt:lpstr>PowerPoint Presentation</vt:lpstr>
      <vt:lpstr>Do I need to prepare for the day?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roads safer for all</dc:title>
  <dc:creator>Andrew Lundie</dc:creator>
  <cp:lastModifiedBy>Indi Randhawa</cp:lastModifiedBy>
  <cp:revision>1055</cp:revision>
  <dcterms:created xsi:type="dcterms:W3CDTF">2024-01-19T10:55:36Z</dcterms:created>
  <dcterms:modified xsi:type="dcterms:W3CDTF">2025-05-16T14:54:45Z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0x01010076F7D24D9C32D3419867CE92F6E0829F</vt:lpwstr>
  </property>
  <property fmtid="{D5CDD505-2E9C-101B-9397-08002B2CF9AE}" pid="3" name="MediaServiceImageTags">
    <vt:lpwstr/>
  </property>
</Properties>
</file>