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808413" cy="27289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3D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89360"/>
  </p:normalViewPr>
  <p:slideViewPr>
    <p:cSldViewPr snapToGrid="0">
      <p:cViewPr varScale="1">
        <p:scale>
          <a:sx n="280" d="100"/>
          <a:sy n="280" d="100"/>
        </p:scale>
        <p:origin x="1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F4F3C-75DD-F64B-BEF1-A6C1D0EC7839}" type="datetimeFigureOut">
              <a:rPr lang="en-US" smtClean="0"/>
              <a:t>6/27/24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4763" y="1143000"/>
            <a:ext cx="43084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49830-A5C8-4940-AE17-85197CA14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3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13731" rtl="0" eaLnBrk="1" latinLnBrk="0" hangingPunct="1">
      <a:defRPr sz="412" kern="1200">
        <a:solidFill>
          <a:schemeClr val="tx1"/>
        </a:solidFill>
        <a:latin typeface="+mn-lt"/>
        <a:ea typeface="+mn-ea"/>
        <a:cs typeface="+mn-cs"/>
      </a:defRPr>
    </a:lvl1pPr>
    <a:lvl2pPr marL="156865" algn="l" defTabSz="313731" rtl="0" eaLnBrk="1" latinLnBrk="0" hangingPunct="1">
      <a:defRPr sz="412" kern="1200">
        <a:solidFill>
          <a:schemeClr val="tx1"/>
        </a:solidFill>
        <a:latin typeface="+mn-lt"/>
        <a:ea typeface="+mn-ea"/>
        <a:cs typeface="+mn-cs"/>
      </a:defRPr>
    </a:lvl2pPr>
    <a:lvl3pPr marL="313731" algn="l" defTabSz="313731" rtl="0" eaLnBrk="1" latinLnBrk="0" hangingPunct="1">
      <a:defRPr sz="412" kern="1200">
        <a:solidFill>
          <a:schemeClr val="tx1"/>
        </a:solidFill>
        <a:latin typeface="+mn-lt"/>
        <a:ea typeface="+mn-ea"/>
        <a:cs typeface="+mn-cs"/>
      </a:defRPr>
    </a:lvl3pPr>
    <a:lvl4pPr marL="470596" algn="l" defTabSz="313731" rtl="0" eaLnBrk="1" latinLnBrk="0" hangingPunct="1">
      <a:defRPr sz="412" kern="1200">
        <a:solidFill>
          <a:schemeClr val="tx1"/>
        </a:solidFill>
        <a:latin typeface="+mn-lt"/>
        <a:ea typeface="+mn-ea"/>
        <a:cs typeface="+mn-cs"/>
      </a:defRPr>
    </a:lvl4pPr>
    <a:lvl5pPr marL="627461" algn="l" defTabSz="313731" rtl="0" eaLnBrk="1" latinLnBrk="0" hangingPunct="1">
      <a:defRPr sz="412" kern="1200">
        <a:solidFill>
          <a:schemeClr val="tx1"/>
        </a:solidFill>
        <a:latin typeface="+mn-lt"/>
        <a:ea typeface="+mn-ea"/>
        <a:cs typeface="+mn-cs"/>
      </a:defRPr>
    </a:lvl5pPr>
    <a:lvl6pPr marL="784327" algn="l" defTabSz="313731" rtl="0" eaLnBrk="1" latinLnBrk="0" hangingPunct="1">
      <a:defRPr sz="412" kern="1200">
        <a:solidFill>
          <a:schemeClr val="tx1"/>
        </a:solidFill>
        <a:latin typeface="+mn-lt"/>
        <a:ea typeface="+mn-ea"/>
        <a:cs typeface="+mn-cs"/>
      </a:defRPr>
    </a:lvl6pPr>
    <a:lvl7pPr marL="941192" algn="l" defTabSz="313731" rtl="0" eaLnBrk="1" latinLnBrk="0" hangingPunct="1">
      <a:defRPr sz="412" kern="1200">
        <a:solidFill>
          <a:schemeClr val="tx1"/>
        </a:solidFill>
        <a:latin typeface="+mn-lt"/>
        <a:ea typeface="+mn-ea"/>
        <a:cs typeface="+mn-cs"/>
      </a:defRPr>
    </a:lvl7pPr>
    <a:lvl8pPr marL="1098057" algn="l" defTabSz="313731" rtl="0" eaLnBrk="1" latinLnBrk="0" hangingPunct="1">
      <a:defRPr sz="412" kern="1200">
        <a:solidFill>
          <a:schemeClr val="tx1"/>
        </a:solidFill>
        <a:latin typeface="+mn-lt"/>
        <a:ea typeface="+mn-ea"/>
        <a:cs typeface="+mn-cs"/>
      </a:defRPr>
    </a:lvl8pPr>
    <a:lvl9pPr marL="1254923" algn="l" defTabSz="313731" rtl="0" eaLnBrk="1" latinLnBrk="0" hangingPunct="1">
      <a:defRPr sz="41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b="1" dirty="0"/>
              <a:t>To change the image, right click on photo and click Change Picture &gt; From a File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49830-A5C8-4940-AE17-85197CA141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72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631" y="446607"/>
            <a:ext cx="3237151" cy="950066"/>
          </a:xfrm>
        </p:spPr>
        <p:txBody>
          <a:bodyPr anchor="b"/>
          <a:lstStyle>
            <a:lvl1pPr algn="ctr">
              <a:defRPr sz="238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052" y="1433311"/>
            <a:ext cx="2856310" cy="658855"/>
          </a:xfrm>
        </p:spPr>
        <p:txBody>
          <a:bodyPr/>
          <a:lstStyle>
            <a:lvl1pPr marL="0" indent="0" algn="ctr">
              <a:buNone/>
              <a:defRPr sz="955"/>
            </a:lvl1pPr>
            <a:lvl2pPr marL="181920" indent="0" algn="ctr">
              <a:buNone/>
              <a:defRPr sz="796"/>
            </a:lvl2pPr>
            <a:lvl3pPr marL="363840" indent="0" algn="ctr">
              <a:buNone/>
              <a:defRPr sz="716"/>
            </a:lvl3pPr>
            <a:lvl4pPr marL="545760" indent="0" algn="ctr">
              <a:buNone/>
              <a:defRPr sz="637"/>
            </a:lvl4pPr>
            <a:lvl5pPr marL="727680" indent="0" algn="ctr">
              <a:buNone/>
              <a:defRPr sz="637"/>
            </a:lvl5pPr>
            <a:lvl6pPr marL="909599" indent="0" algn="ctr">
              <a:buNone/>
              <a:defRPr sz="637"/>
            </a:lvl6pPr>
            <a:lvl7pPr marL="1091519" indent="0" algn="ctr">
              <a:buNone/>
              <a:defRPr sz="637"/>
            </a:lvl7pPr>
            <a:lvl8pPr marL="1273439" indent="0" algn="ctr">
              <a:buNone/>
              <a:defRPr sz="637"/>
            </a:lvl8pPr>
            <a:lvl9pPr marL="1455359" indent="0" algn="ctr">
              <a:buNone/>
              <a:defRPr sz="637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D28B-8C32-734F-B4E6-49EAD07762A4}" type="datetimeFigureOut">
              <a:rPr lang="en-US" smtClean="0"/>
              <a:t>6/27/24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A811-2797-B446-ACB8-8B0076BAD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18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D28B-8C32-734F-B4E6-49EAD07762A4}" type="datetimeFigureOut">
              <a:rPr lang="en-US" smtClean="0"/>
              <a:t>6/27/24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A811-2797-B446-ACB8-8B0076BAD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66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25396" y="145289"/>
            <a:ext cx="821189" cy="231262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1829" y="145289"/>
            <a:ext cx="2415962" cy="231262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D28B-8C32-734F-B4E6-49EAD07762A4}" type="datetimeFigureOut">
              <a:rPr lang="en-US" smtClean="0"/>
              <a:t>6/27/24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A811-2797-B446-ACB8-8B0076BAD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5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D28B-8C32-734F-B4E6-49EAD07762A4}" type="datetimeFigureOut">
              <a:rPr lang="en-US" smtClean="0"/>
              <a:t>6/27/24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A811-2797-B446-ACB8-8B0076BAD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4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45" y="680334"/>
            <a:ext cx="3284756" cy="1135152"/>
          </a:xfrm>
        </p:spPr>
        <p:txBody>
          <a:bodyPr anchor="b"/>
          <a:lstStyle>
            <a:lvl1pPr>
              <a:defRPr sz="238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845" y="1826225"/>
            <a:ext cx="3284756" cy="596950"/>
          </a:xfrm>
        </p:spPr>
        <p:txBody>
          <a:bodyPr/>
          <a:lstStyle>
            <a:lvl1pPr marL="0" indent="0">
              <a:buNone/>
              <a:defRPr sz="955">
                <a:solidFill>
                  <a:schemeClr val="tx1">
                    <a:tint val="82000"/>
                  </a:schemeClr>
                </a:solidFill>
              </a:defRPr>
            </a:lvl1pPr>
            <a:lvl2pPr marL="181920" indent="0">
              <a:buNone/>
              <a:defRPr sz="796">
                <a:solidFill>
                  <a:schemeClr val="tx1">
                    <a:tint val="82000"/>
                  </a:schemeClr>
                </a:solidFill>
              </a:defRPr>
            </a:lvl2pPr>
            <a:lvl3pPr marL="363840" indent="0">
              <a:buNone/>
              <a:defRPr sz="716">
                <a:solidFill>
                  <a:schemeClr val="tx1">
                    <a:tint val="82000"/>
                  </a:schemeClr>
                </a:solidFill>
              </a:defRPr>
            </a:lvl3pPr>
            <a:lvl4pPr marL="545760" indent="0">
              <a:buNone/>
              <a:defRPr sz="637">
                <a:solidFill>
                  <a:schemeClr val="tx1">
                    <a:tint val="82000"/>
                  </a:schemeClr>
                </a:solidFill>
              </a:defRPr>
            </a:lvl4pPr>
            <a:lvl5pPr marL="727680" indent="0">
              <a:buNone/>
              <a:defRPr sz="637">
                <a:solidFill>
                  <a:schemeClr val="tx1">
                    <a:tint val="82000"/>
                  </a:schemeClr>
                </a:solidFill>
              </a:defRPr>
            </a:lvl5pPr>
            <a:lvl6pPr marL="909599" indent="0">
              <a:buNone/>
              <a:defRPr sz="637">
                <a:solidFill>
                  <a:schemeClr val="tx1">
                    <a:tint val="82000"/>
                  </a:schemeClr>
                </a:solidFill>
              </a:defRPr>
            </a:lvl6pPr>
            <a:lvl7pPr marL="1091519" indent="0">
              <a:buNone/>
              <a:defRPr sz="637">
                <a:solidFill>
                  <a:schemeClr val="tx1">
                    <a:tint val="82000"/>
                  </a:schemeClr>
                </a:solidFill>
              </a:defRPr>
            </a:lvl7pPr>
            <a:lvl8pPr marL="1273439" indent="0">
              <a:buNone/>
              <a:defRPr sz="637">
                <a:solidFill>
                  <a:schemeClr val="tx1">
                    <a:tint val="82000"/>
                  </a:schemeClr>
                </a:solidFill>
              </a:defRPr>
            </a:lvl8pPr>
            <a:lvl9pPr marL="1455359" indent="0">
              <a:buNone/>
              <a:defRPr sz="63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D28B-8C32-734F-B4E6-49EAD07762A4}" type="datetimeFigureOut">
              <a:rPr lang="en-US" smtClean="0"/>
              <a:t>6/27/24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A811-2797-B446-ACB8-8B0076BAD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65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1828" y="726447"/>
            <a:ext cx="1618576" cy="173147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8009" y="726447"/>
            <a:ext cx="1618576" cy="173147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D28B-8C32-734F-B4E6-49EAD07762A4}" type="datetimeFigureOut">
              <a:rPr lang="en-US" smtClean="0"/>
              <a:t>6/27/24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A811-2797-B446-ACB8-8B0076BAD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3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325" y="145290"/>
            <a:ext cx="3284756" cy="52746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325" y="668963"/>
            <a:ext cx="1611137" cy="327848"/>
          </a:xfrm>
        </p:spPr>
        <p:txBody>
          <a:bodyPr anchor="b"/>
          <a:lstStyle>
            <a:lvl1pPr marL="0" indent="0">
              <a:buNone/>
              <a:defRPr sz="955" b="1"/>
            </a:lvl1pPr>
            <a:lvl2pPr marL="181920" indent="0">
              <a:buNone/>
              <a:defRPr sz="796" b="1"/>
            </a:lvl2pPr>
            <a:lvl3pPr marL="363840" indent="0">
              <a:buNone/>
              <a:defRPr sz="716" b="1"/>
            </a:lvl3pPr>
            <a:lvl4pPr marL="545760" indent="0">
              <a:buNone/>
              <a:defRPr sz="637" b="1"/>
            </a:lvl4pPr>
            <a:lvl5pPr marL="727680" indent="0">
              <a:buNone/>
              <a:defRPr sz="637" b="1"/>
            </a:lvl5pPr>
            <a:lvl6pPr marL="909599" indent="0">
              <a:buNone/>
              <a:defRPr sz="637" b="1"/>
            </a:lvl6pPr>
            <a:lvl7pPr marL="1091519" indent="0">
              <a:buNone/>
              <a:defRPr sz="637" b="1"/>
            </a:lvl7pPr>
            <a:lvl8pPr marL="1273439" indent="0">
              <a:buNone/>
              <a:defRPr sz="637" b="1"/>
            </a:lvl8pPr>
            <a:lvl9pPr marL="1455359" indent="0">
              <a:buNone/>
              <a:defRPr sz="63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325" y="996811"/>
            <a:ext cx="1611137" cy="14661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28009" y="668963"/>
            <a:ext cx="1619072" cy="327848"/>
          </a:xfrm>
        </p:spPr>
        <p:txBody>
          <a:bodyPr anchor="b"/>
          <a:lstStyle>
            <a:lvl1pPr marL="0" indent="0">
              <a:buNone/>
              <a:defRPr sz="955" b="1"/>
            </a:lvl1pPr>
            <a:lvl2pPr marL="181920" indent="0">
              <a:buNone/>
              <a:defRPr sz="796" b="1"/>
            </a:lvl2pPr>
            <a:lvl3pPr marL="363840" indent="0">
              <a:buNone/>
              <a:defRPr sz="716" b="1"/>
            </a:lvl3pPr>
            <a:lvl4pPr marL="545760" indent="0">
              <a:buNone/>
              <a:defRPr sz="637" b="1"/>
            </a:lvl4pPr>
            <a:lvl5pPr marL="727680" indent="0">
              <a:buNone/>
              <a:defRPr sz="637" b="1"/>
            </a:lvl5pPr>
            <a:lvl6pPr marL="909599" indent="0">
              <a:buNone/>
              <a:defRPr sz="637" b="1"/>
            </a:lvl6pPr>
            <a:lvl7pPr marL="1091519" indent="0">
              <a:buNone/>
              <a:defRPr sz="637" b="1"/>
            </a:lvl7pPr>
            <a:lvl8pPr marL="1273439" indent="0">
              <a:buNone/>
              <a:defRPr sz="637" b="1"/>
            </a:lvl8pPr>
            <a:lvl9pPr marL="1455359" indent="0">
              <a:buNone/>
              <a:defRPr sz="63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28009" y="996811"/>
            <a:ext cx="1619072" cy="14661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D28B-8C32-734F-B4E6-49EAD07762A4}" type="datetimeFigureOut">
              <a:rPr lang="en-US" smtClean="0"/>
              <a:t>6/27/24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A811-2797-B446-ACB8-8B0076BAD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06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D28B-8C32-734F-B4E6-49EAD07762A4}" type="datetimeFigureOut">
              <a:rPr lang="en-US" smtClean="0"/>
              <a:t>6/27/24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A811-2797-B446-ACB8-8B0076BAD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03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D28B-8C32-734F-B4E6-49EAD07762A4}" type="datetimeFigureOut">
              <a:rPr lang="en-US" smtClean="0"/>
              <a:t>6/27/24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A811-2797-B446-ACB8-8B0076BAD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15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325" y="181928"/>
            <a:ext cx="1228312" cy="636746"/>
          </a:xfrm>
        </p:spPr>
        <p:txBody>
          <a:bodyPr anchor="b"/>
          <a:lstStyle>
            <a:lvl1pPr>
              <a:defRPr sz="127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072" y="392914"/>
            <a:ext cx="1928009" cy="1939297"/>
          </a:xfrm>
        </p:spPr>
        <p:txBody>
          <a:bodyPr/>
          <a:lstStyle>
            <a:lvl1pPr>
              <a:defRPr sz="1273"/>
            </a:lvl1pPr>
            <a:lvl2pPr>
              <a:defRPr sz="1114"/>
            </a:lvl2pPr>
            <a:lvl3pPr>
              <a:defRPr sz="955"/>
            </a:lvl3pPr>
            <a:lvl4pPr>
              <a:defRPr sz="796"/>
            </a:lvl4pPr>
            <a:lvl5pPr>
              <a:defRPr sz="796"/>
            </a:lvl5pPr>
            <a:lvl6pPr>
              <a:defRPr sz="796"/>
            </a:lvl6pPr>
            <a:lvl7pPr>
              <a:defRPr sz="796"/>
            </a:lvl7pPr>
            <a:lvl8pPr>
              <a:defRPr sz="796"/>
            </a:lvl8pPr>
            <a:lvl9pPr>
              <a:defRPr sz="796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2325" y="818674"/>
            <a:ext cx="1228312" cy="1516695"/>
          </a:xfrm>
        </p:spPr>
        <p:txBody>
          <a:bodyPr/>
          <a:lstStyle>
            <a:lvl1pPr marL="0" indent="0">
              <a:buNone/>
              <a:defRPr sz="637"/>
            </a:lvl1pPr>
            <a:lvl2pPr marL="181920" indent="0">
              <a:buNone/>
              <a:defRPr sz="557"/>
            </a:lvl2pPr>
            <a:lvl3pPr marL="363840" indent="0">
              <a:buNone/>
              <a:defRPr sz="477"/>
            </a:lvl3pPr>
            <a:lvl4pPr marL="545760" indent="0">
              <a:buNone/>
              <a:defRPr sz="398"/>
            </a:lvl4pPr>
            <a:lvl5pPr marL="727680" indent="0">
              <a:buNone/>
              <a:defRPr sz="398"/>
            </a:lvl5pPr>
            <a:lvl6pPr marL="909599" indent="0">
              <a:buNone/>
              <a:defRPr sz="398"/>
            </a:lvl6pPr>
            <a:lvl7pPr marL="1091519" indent="0">
              <a:buNone/>
              <a:defRPr sz="398"/>
            </a:lvl7pPr>
            <a:lvl8pPr marL="1273439" indent="0">
              <a:buNone/>
              <a:defRPr sz="398"/>
            </a:lvl8pPr>
            <a:lvl9pPr marL="1455359" indent="0">
              <a:buNone/>
              <a:defRPr sz="398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D28B-8C32-734F-B4E6-49EAD07762A4}" type="datetimeFigureOut">
              <a:rPr lang="en-US" smtClean="0"/>
              <a:t>6/27/24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A811-2797-B446-ACB8-8B0076BAD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04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325" y="181928"/>
            <a:ext cx="1228312" cy="636746"/>
          </a:xfrm>
        </p:spPr>
        <p:txBody>
          <a:bodyPr anchor="b"/>
          <a:lstStyle>
            <a:lvl1pPr>
              <a:defRPr sz="127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19072" y="392914"/>
            <a:ext cx="1928009" cy="1939297"/>
          </a:xfrm>
        </p:spPr>
        <p:txBody>
          <a:bodyPr anchor="t"/>
          <a:lstStyle>
            <a:lvl1pPr marL="0" indent="0">
              <a:buNone/>
              <a:defRPr sz="1273"/>
            </a:lvl1pPr>
            <a:lvl2pPr marL="181920" indent="0">
              <a:buNone/>
              <a:defRPr sz="1114"/>
            </a:lvl2pPr>
            <a:lvl3pPr marL="363840" indent="0">
              <a:buNone/>
              <a:defRPr sz="955"/>
            </a:lvl3pPr>
            <a:lvl4pPr marL="545760" indent="0">
              <a:buNone/>
              <a:defRPr sz="796"/>
            </a:lvl4pPr>
            <a:lvl5pPr marL="727680" indent="0">
              <a:buNone/>
              <a:defRPr sz="796"/>
            </a:lvl5pPr>
            <a:lvl6pPr marL="909599" indent="0">
              <a:buNone/>
              <a:defRPr sz="796"/>
            </a:lvl6pPr>
            <a:lvl7pPr marL="1091519" indent="0">
              <a:buNone/>
              <a:defRPr sz="796"/>
            </a:lvl7pPr>
            <a:lvl8pPr marL="1273439" indent="0">
              <a:buNone/>
              <a:defRPr sz="796"/>
            </a:lvl8pPr>
            <a:lvl9pPr marL="1455359" indent="0">
              <a:buNone/>
              <a:defRPr sz="796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2325" y="818674"/>
            <a:ext cx="1228312" cy="1516695"/>
          </a:xfrm>
        </p:spPr>
        <p:txBody>
          <a:bodyPr/>
          <a:lstStyle>
            <a:lvl1pPr marL="0" indent="0">
              <a:buNone/>
              <a:defRPr sz="637"/>
            </a:lvl1pPr>
            <a:lvl2pPr marL="181920" indent="0">
              <a:buNone/>
              <a:defRPr sz="557"/>
            </a:lvl2pPr>
            <a:lvl3pPr marL="363840" indent="0">
              <a:buNone/>
              <a:defRPr sz="477"/>
            </a:lvl3pPr>
            <a:lvl4pPr marL="545760" indent="0">
              <a:buNone/>
              <a:defRPr sz="398"/>
            </a:lvl4pPr>
            <a:lvl5pPr marL="727680" indent="0">
              <a:buNone/>
              <a:defRPr sz="398"/>
            </a:lvl5pPr>
            <a:lvl6pPr marL="909599" indent="0">
              <a:buNone/>
              <a:defRPr sz="398"/>
            </a:lvl6pPr>
            <a:lvl7pPr marL="1091519" indent="0">
              <a:buNone/>
              <a:defRPr sz="398"/>
            </a:lvl7pPr>
            <a:lvl8pPr marL="1273439" indent="0">
              <a:buNone/>
              <a:defRPr sz="398"/>
            </a:lvl8pPr>
            <a:lvl9pPr marL="1455359" indent="0">
              <a:buNone/>
              <a:defRPr sz="398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D28B-8C32-734F-B4E6-49EAD07762A4}" type="datetimeFigureOut">
              <a:rPr lang="en-US" smtClean="0"/>
              <a:t>6/27/24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A811-2797-B446-ACB8-8B0076BAD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5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829" y="145290"/>
            <a:ext cx="3284756" cy="527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829" y="726447"/>
            <a:ext cx="3284756" cy="1731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1828" y="2529299"/>
            <a:ext cx="856893" cy="145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09D28B-8C32-734F-B4E6-49EAD07762A4}" type="datetimeFigureOut">
              <a:rPr lang="en-US" smtClean="0"/>
              <a:t>6/27/24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1537" y="2529299"/>
            <a:ext cx="1285339" cy="145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89692" y="2529299"/>
            <a:ext cx="856893" cy="145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BBA811-2797-B446-ACB8-8B0076BAD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63840" rtl="0" eaLnBrk="1" latinLnBrk="0" hangingPunct="1">
        <a:lnSpc>
          <a:spcPct val="90000"/>
        </a:lnSpc>
        <a:spcBef>
          <a:spcPct val="0"/>
        </a:spcBef>
        <a:buNone/>
        <a:defRPr sz="17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960" indent="-90960" algn="l" defTabSz="363840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114" kern="1200">
          <a:solidFill>
            <a:schemeClr val="tx1"/>
          </a:solidFill>
          <a:latin typeface="+mn-lt"/>
          <a:ea typeface="+mn-ea"/>
          <a:cs typeface="+mn-cs"/>
        </a:defRPr>
      </a:lvl1pPr>
      <a:lvl2pPr marL="272880" indent="-90960" algn="l" defTabSz="363840" rtl="0" eaLnBrk="1" latinLnBrk="0" hangingPunct="1">
        <a:lnSpc>
          <a:spcPct val="90000"/>
        </a:lnSpc>
        <a:spcBef>
          <a:spcPts val="199"/>
        </a:spcBef>
        <a:buFont typeface="Arial" panose="020B0604020202020204" pitchFamily="34" charset="0"/>
        <a:buChar char="•"/>
        <a:defRPr sz="955" kern="1200">
          <a:solidFill>
            <a:schemeClr val="tx1"/>
          </a:solidFill>
          <a:latin typeface="+mn-lt"/>
          <a:ea typeface="+mn-ea"/>
          <a:cs typeface="+mn-cs"/>
        </a:defRPr>
      </a:lvl2pPr>
      <a:lvl3pPr marL="454800" indent="-90960" algn="l" defTabSz="363840" rtl="0" eaLnBrk="1" latinLnBrk="0" hangingPunct="1">
        <a:lnSpc>
          <a:spcPct val="90000"/>
        </a:lnSpc>
        <a:spcBef>
          <a:spcPts val="199"/>
        </a:spcBef>
        <a:buFont typeface="Arial" panose="020B0604020202020204" pitchFamily="34" charset="0"/>
        <a:buChar char="•"/>
        <a:defRPr sz="796" kern="1200">
          <a:solidFill>
            <a:schemeClr val="tx1"/>
          </a:solidFill>
          <a:latin typeface="+mn-lt"/>
          <a:ea typeface="+mn-ea"/>
          <a:cs typeface="+mn-cs"/>
        </a:defRPr>
      </a:lvl3pPr>
      <a:lvl4pPr marL="636720" indent="-90960" algn="l" defTabSz="363840" rtl="0" eaLnBrk="1" latinLnBrk="0" hangingPunct="1">
        <a:lnSpc>
          <a:spcPct val="90000"/>
        </a:lnSpc>
        <a:spcBef>
          <a:spcPts val="199"/>
        </a:spcBef>
        <a:buFont typeface="Arial" panose="020B0604020202020204" pitchFamily="34" charset="0"/>
        <a:buChar char="•"/>
        <a:defRPr sz="716" kern="1200">
          <a:solidFill>
            <a:schemeClr val="tx1"/>
          </a:solidFill>
          <a:latin typeface="+mn-lt"/>
          <a:ea typeface="+mn-ea"/>
          <a:cs typeface="+mn-cs"/>
        </a:defRPr>
      </a:lvl4pPr>
      <a:lvl5pPr marL="818639" indent="-90960" algn="l" defTabSz="363840" rtl="0" eaLnBrk="1" latinLnBrk="0" hangingPunct="1">
        <a:lnSpc>
          <a:spcPct val="90000"/>
        </a:lnSpc>
        <a:spcBef>
          <a:spcPts val="199"/>
        </a:spcBef>
        <a:buFont typeface="Arial" panose="020B0604020202020204" pitchFamily="34" charset="0"/>
        <a:buChar char="•"/>
        <a:defRPr sz="716" kern="1200">
          <a:solidFill>
            <a:schemeClr val="tx1"/>
          </a:solidFill>
          <a:latin typeface="+mn-lt"/>
          <a:ea typeface="+mn-ea"/>
          <a:cs typeface="+mn-cs"/>
        </a:defRPr>
      </a:lvl5pPr>
      <a:lvl6pPr marL="1000559" indent="-90960" algn="l" defTabSz="363840" rtl="0" eaLnBrk="1" latinLnBrk="0" hangingPunct="1">
        <a:lnSpc>
          <a:spcPct val="90000"/>
        </a:lnSpc>
        <a:spcBef>
          <a:spcPts val="199"/>
        </a:spcBef>
        <a:buFont typeface="Arial" panose="020B0604020202020204" pitchFamily="34" charset="0"/>
        <a:buChar char="•"/>
        <a:defRPr sz="716" kern="1200">
          <a:solidFill>
            <a:schemeClr val="tx1"/>
          </a:solidFill>
          <a:latin typeface="+mn-lt"/>
          <a:ea typeface="+mn-ea"/>
          <a:cs typeface="+mn-cs"/>
        </a:defRPr>
      </a:lvl6pPr>
      <a:lvl7pPr marL="1182479" indent="-90960" algn="l" defTabSz="363840" rtl="0" eaLnBrk="1" latinLnBrk="0" hangingPunct="1">
        <a:lnSpc>
          <a:spcPct val="90000"/>
        </a:lnSpc>
        <a:spcBef>
          <a:spcPts val="199"/>
        </a:spcBef>
        <a:buFont typeface="Arial" panose="020B0604020202020204" pitchFamily="34" charset="0"/>
        <a:buChar char="•"/>
        <a:defRPr sz="716" kern="1200">
          <a:solidFill>
            <a:schemeClr val="tx1"/>
          </a:solidFill>
          <a:latin typeface="+mn-lt"/>
          <a:ea typeface="+mn-ea"/>
          <a:cs typeface="+mn-cs"/>
        </a:defRPr>
      </a:lvl7pPr>
      <a:lvl8pPr marL="1364399" indent="-90960" algn="l" defTabSz="363840" rtl="0" eaLnBrk="1" latinLnBrk="0" hangingPunct="1">
        <a:lnSpc>
          <a:spcPct val="90000"/>
        </a:lnSpc>
        <a:spcBef>
          <a:spcPts val="199"/>
        </a:spcBef>
        <a:buFont typeface="Arial" panose="020B0604020202020204" pitchFamily="34" charset="0"/>
        <a:buChar char="•"/>
        <a:defRPr sz="716" kern="1200">
          <a:solidFill>
            <a:schemeClr val="tx1"/>
          </a:solidFill>
          <a:latin typeface="+mn-lt"/>
          <a:ea typeface="+mn-ea"/>
          <a:cs typeface="+mn-cs"/>
        </a:defRPr>
      </a:lvl8pPr>
      <a:lvl9pPr marL="1546319" indent="-90960" algn="l" defTabSz="363840" rtl="0" eaLnBrk="1" latinLnBrk="0" hangingPunct="1">
        <a:lnSpc>
          <a:spcPct val="90000"/>
        </a:lnSpc>
        <a:spcBef>
          <a:spcPts val="199"/>
        </a:spcBef>
        <a:buFont typeface="Arial" panose="020B0604020202020204" pitchFamily="34" charset="0"/>
        <a:buChar char="•"/>
        <a:defRPr sz="7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3840" rtl="0" eaLnBrk="1" latinLnBrk="0" hangingPunct="1">
        <a:defRPr sz="716" kern="1200">
          <a:solidFill>
            <a:schemeClr val="tx1"/>
          </a:solidFill>
          <a:latin typeface="+mn-lt"/>
          <a:ea typeface="+mn-ea"/>
          <a:cs typeface="+mn-cs"/>
        </a:defRPr>
      </a:lvl1pPr>
      <a:lvl2pPr marL="181920" algn="l" defTabSz="363840" rtl="0" eaLnBrk="1" latinLnBrk="0" hangingPunct="1">
        <a:defRPr sz="716" kern="1200">
          <a:solidFill>
            <a:schemeClr val="tx1"/>
          </a:solidFill>
          <a:latin typeface="+mn-lt"/>
          <a:ea typeface="+mn-ea"/>
          <a:cs typeface="+mn-cs"/>
        </a:defRPr>
      </a:lvl2pPr>
      <a:lvl3pPr marL="363840" algn="l" defTabSz="363840" rtl="0" eaLnBrk="1" latinLnBrk="0" hangingPunct="1">
        <a:defRPr sz="716" kern="1200">
          <a:solidFill>
            <a:schemeClr val="tx1"/>
          </a:solidFill>
          <a:latin typeface="+mn-lt"/>
          <a:ea typeface="+mn-ea"/>
          <a:cs typeface="+mn-cs"/>
        </a:defRPr>
      </a:lvl3pPr>
      <a:lvl4pPr marL="545760" algn="l" defTabSz="363840" rtl="0" eaLnBrk="1" latinLnBrk="0" hangingPunct="1">
        <a:defRPr sz="716" kern="1200">
          <a:solidFill>
            <a:schemeClr val="tx1"/>
          </a:solidFill>
          <a:latin typeface="+mn-lt"/>
          <a:ea typeface="+mn-ea"/>
          <a:cs typeface="+mn-cs"/>
        </a:defRPr>
      </a:lvl4pPr>
      <a:lvl5pPr marL="727680" algn="l" defTabSz="363840" rtl="0" eaLnBrk="1" latinLnBrk="0" hangingPunct="1">
        <a:defRPr sz="716" kern="1200">
          <a:solidFill>
            <a:schemeClr val="tx1"/>
          </a:solidFill>
          <a:latin typeface="+mn-lt"/>
          <a:ea typeface="+mn-ea"/>
          <a:cs typeface="+mn-cs"/>
        </a:defRPr>
      </a:lvl5pPr>
      <a:lvl6pPr marL="909599" algn="l" defTabSz="363840" rtl="0" eaLnBrk="1" latinLnBrk="0" hangingPunct="1">
        <a:defRPr sz="716" kern="1200">
          <a:solidFill>
            <a:schemeClr val="tx1"/>
          </a:solidFill>
          <a:latin typeface="+mn-lt"/>
          <a:ea typeface="+mn-ea"/>
          <a:cs typeface="+mn-cs"/>
        </a:defRPr>
      </a:lvl6pPr>
      <a:lvl7pPr marL="1091519" algn="l" defTabSz="363840" rtl="0" eaLnBrk="1" latinLnBrk="0" hangingPunct="1">
        <a:defRPr sz="716" kern="1200">
          <a:solidFill>
            <a:schemeClr val="tx1"/>
          </a:solidFill>
          <a:latin typeface="+mn-lt"/>
          <a:ea typeface="+mn-ea"/>
          <a:cs typeface="+mn-cs"/>
        </a:defRPr>
      </a:lvl7pPr>
      <a:lvl8pPr marL="1273439" algn="l" defTabSz="363840" rtl="0" eaLnBrk="1" latinLnBrk="0" hangingPunct="1">
        <a:defRPr sz="716" kern="1200">
          <a:solidFill>
            <a:schemeClr val="tx1"/>
          </a:solidFill>
          <a:latin typeface="+mn-lt"/>
          <a:ea typeface="+mn-ea"/>
          <a:cs typeface="+mn-cs"/>
        </a:defRPr>
      </a:lvl8pPr>
      <a:lvl9pPr marL="1455359" algn="l" defTabSz="363840" rtl="0" eaLnBrk="1" latinLnBrk="0" hangingPunct="1">
        <a:defRPr sz="7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440F0F-D6C0-8321-706B-D16DB91E4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" y="0"/>
            <a:ext cx="3807786" cy="2728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7DFE63-DCDA-C778-5934-557664566B8D}"/>
              </a:ext>
            </a:extLst>
          </p:cNvPr>
          <p:cNvSpPr txBox="1"/>
          <p:nvPr/>
        </p:nvSpPr>
        <p:spPr>
          <a:xfrm>
            <a:off x="519447" y="558084"/>
            <a:ext cx="2146479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50" b="1" dirty="0">
                <a:solidFill>
                  <a:schemeClr val="bg1"/>
                </a:solidFill>
                <a:latin typeface="Titillium Web" pitchFamily="2" charset="77"/>
              </a:rPr>
              <a:t>FORENAME SURNAME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CF5C80-E426-89E9-1F32-65ED3277077A}"/>
              </a:ext>
            </a:extLst>
          </p:cNvPr>
          <p:cNvSpPr txBox="1"/>
          <p:nvPr/>
        </p:nvSpPr>
        <p:spPr>
          <a:xfrm>
            <a:off x="519447" y="839624"/>
            <a:ext cx="1811629" cy="241980"/>
          </a:xfrm>
          <a:prstGeom prst="rect">
            <a:avLst/>
          </a:prstGeom>
          <a:solidFill>
            <a:srgbClr val="2C3D4A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Titillium Web" pitchFamily="2" charset="77"/>
              </a:rPr>
              <a:t>Group Email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26A8ED-01A7-6881-88A5-BF6C60759AD1}"/>
              </a:ext>
            </a:extLst>
          </p:cNvPr>
          <p:cNvSpPr txBox="1"/>
          <p:nvPr/>
        </p:nvSpPr>
        <p:spPr>
          <a:xfrm>
            <a:off x="519447" y="1200494"/>
            <a:ext cx="214647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Titillium Web" pitchFamily="2" charset="77"/>
              </a:rPr>
              <a:t>Job 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EFE5F2-F2AD-FE7B-11F2-3A5785699E15}"/>
              </a:ext>
            </a:extLst>
          </p:cNvPr>
          <p:cNvSpPr txBox="1"/>
          <p:nvPr/>
        </p:nvSpPr>
        <p:spPr>
          <a:xfrm>
            <a:off x="519447" y="1356863"/>
            <a:ext cx="214647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Titillium Web" pitchFamily="2" charset="77"/>
              </a:rPr>
              <a:t>Job Title #2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09CE4C-6C0C-268B-A0B2-C8CEA4B633CA}"/>
              </a:ext>
            </a:extLst>
          </p:cNvPr>
          <p:cNvSpPr txBox="1"/>
          <p:nvPr/>
        </p:nvSpPr>
        <p:spPr>
          <a:xfrm>
            <a:off x="519447" y="1513232"/>
            <a:ext cx="214647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Titillium Web" pitchFamily="2" charset="77"/>
              </a:rPr>
              <a:t>Job Role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E5DF8C-C44E-9F6E-43AF-1142D290A143}"/>
              </a:ext>
            </a:extLst>
          </p:cNvPr>
          <p:cNvSpPr txBox="1"/>
          <p:nvPr/>
        </p:nvSpPr>
        <p:spPr>
          <a:xfrm>
            <a:off x="519447" y="1663486"/>
            <a:ext cx="214647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Titillium Web" pitchFamily="2" charset="77"/>
              </a:rPr>
              <a:t>0000 000 0000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D0BC5D-85AC-008A-E92F-86AFA7F86614}"/>
              </a:ext>
            </a:extLst>
          </p:cNvPr>
          <p:cNvSpPr txBox="1"/>
          <p:nvPr/>
        </p:nvSpPr>
        <p:spPr>
          <a:xfrm>
            <a:off x="519447" y="1809446"/>
            <a:ext cx="214647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Titillium Web" pitchFamily="2" charset="77"/>
              </a:rPr>
              <a:t>00000 000 000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204607-4C84-869B-DC5E-EF6FF83F46B4}"/>
              </a:ext>
            </a:extLst>
          </p:cNvPr>
          <p:cNvSpPr txBox="1"/>
          <p:nvPr/>
        </p:nvSpPr>
        <p:spPr>
          <a:xfrm>
            <a:off x="519447" y="1959700"/>
            <a:ext cx="214647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err="1">
                <a:solidFill>
                  <a:schemeClr val="bg1"/>
                </a:solidFill>
                <a:latin typeface="Titillium Web" pitchFamily="2" charset="77"/>
              </a:rPr>
              <a:t>email@address.com</a:t>
            </a:r>
            <a:endParaRPr lang="en-US" sz="800" dirty="0">
              <a:solidFill>
                <a:schemeClr val="bg1"/>
              </a:solidFill>
              <a:latin typeface="Titillium Web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0A0E60-3ED4-DC15-0BB2-8B6DB7E91A3D}"/>
              </a:ext>
            </a:extLst>
          </p:cNvPr>
          <p:cNvSpPr txBox="1"/>
          <p:nvPr/>
        </p:nvSpPr>
        <p:spPr>
          <a:xfrm>
            <a:off x="519447" y="2105660"/>
            <a:ext cx="214647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err="1">
                <a:solidFill>
                  <a:schemeClr val="bg1"/>
                </a:solidFill>
                <a:latin typeface="Titillium Web" pitchFamily="2" charset="77"/>
              </a:rPr>
              <a:t>www.groupwebsite.co.uk</a:t>
            </a:r>
            <a:endParaRPr lang="en-US" sz="800" dirty="0">
              <a:solidFill>
                <a:schemeClr val="bg1"/>
              </a:solidFill>
              <a:latin typeface="Titillium Web" pitchFamily="2" charset="77"/>
            </a:endParaRPr>
          </a:p>
        </p:txBody>
      </p:sp>
      <p:pic>
        <p:nvPicPr>
          <p:cNvPr id="17" name="Picture 16" descr="Middle aged man wearing glasses">
            <a:extLst>
              <a:ext uri="{FF2B5EF4-FFF2-40B4-BE49-F238E27FC236}">
                <a16:creationId xmlns:a16="http://schemas.microsoft.com/office/drawing/2014/main" id="{019F8446-D4F9-BE2E-D1C6-AE2804CE6B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724" r="20586" b="66"/>
          <a:stretch/>
        </p:blipFill>
        <p:spPr>
          <a:xfrm>
            <a:off x="2681264" y="574728"/>
            <a:ext cx="525486" cy="76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01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48</Words>
  <Application>Microsoft Macintosh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Titillium Web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Taverner</dc:creator>
  <cp:lastModifiedBy>Nathan Taverner</cp:lastModifiedBy>
  <cp:revision>2</cp:revision>
  <dcterms:created xsi:type="dcterms:W3CDTF">2024-06-27T12:22:04Z</dcterms:created>
  <dcterms:modified xsi:type="dcterms:W3CDTF">2024-06-27T12:56:28Z</dcterms:modified>
</cp:coreProperties>
</file>