
<file path=[Content_Types].xml><?xml version="1.0" encoding="utf-8"?>
<Types xmlns="http://schemas.openxmlformats.org/package/2006/content-types">
  <Default Extension="bin" ContentType="application/vnd.ms-office.activeX"/>
  <Default Extension="jpeg" ContentType="image/jpeg"/>
  <Default Extension="jpg" ContentType="image/jp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Lst>
  <p:notesMasterIdLst>
    <p:notesMasterId r:id="rId32"/>
  </p:notesMasterIdLst>
  <p:sldIdLst>
    <p:sldId id="256" r:id="rId4"/>
    <p:sldId id="258" r:id="rId5"/>
    <p:sldId id="257" r:id="rId6"/>
    <p:sldId id="286" r:id="rId7"/>
    <p:sldId id="279" r:id="rId8"/>
    <p:sldId id="273" r:id="rId9"/>
    <p:sldId id="270" r:id="rId10"/>
    <p:sldId id="271" r:id="rId11"/>
    <p:sldId id="272" r:id="rId12"/>
    <p:sldId id="284" r:id="rId13"/>
    <p:sldId id="288" r:id="rId14"/>
    <p:sldId id="289" r:id="rId15"/>
    <p:sldId id="259" r:id="rId16"/>
    <p:sldId id="274" r:id="rId17"/>
    <p:sldId id="262" r:id="rId18"/>
    <p:sldId id="261" r:id="rId19"/>
    <p:sldId id="263" r:id="rId20"/>
    <p:sldId id="275" r:id="rId21"/>
    <p:sldId id="264" r:id="rId22"/>
    <p:sldId id="260" r:id="rId23"/>
    <p:sldId id="266" r:id="rId24"/>
    <p:sldId id="287" r:id="rId25"/>
    <p:sldId id="282" r:id="rId26"/>
    <p:sldId id="285" r:id="rId27"/>
    <p:sldId id="269" r:id="rId28"/>
    <p:sldId id="290" r:id="rId29"/>
    <p:sldId id="291" r:id="rId30"/>
    <p:sldId id="281" r:id="rId31"/>
  </p:sldIdLst>
  <p:sldSz cx="10693400" cy="7562850"/>
  <p:notesSz cx="9942513" cy="6810375"/>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34DEAF-C49B-4EBE-82C2-0806918BF9B1}" v="3" dt="2024-03-07T12:15:47.95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72598" autoAdjust="0"/>
  </p:normalViewPr>
  <p:slideViewPr>
    <p:cSldViewPr>
      <p:cViewPr varScale="1">
        <p:scale>
          <a:sx n="74" d="100"/>
          <a:sy n="74" d="100"/>
        </p:scale>
        <p:origin x="2346"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5512D118-5CC6-11CF-8D67-00AA00BDCE1D}" ax:persistence="persistStorage" r:id="rId1"/>
</file>

<file path=ppt/activeX/activeX2.xml><?xml version="1.0" encoding="utf-8"?>
<ax:ocx xmlns:ax="http://schemas.microsoft.com/office/2006/activeX" xmlns:r="http://schemas.openxmlformats.org/officeDocument/2006/relationships" ax:classid="{5512D118-5CC6-11CF-8D67-00AA00BDCE1D}" ax:persistence="persistStorage" r:id="rId1"/>
</file>

<file path=ppt/activeX/activeX3.xml><?xml version="1.0" encoding="utf-8"?>
<ax:ocx xmlns:ax="http://schemas.microsoft.com/office/2006/activeX" xmlns:r="http://schemas.openxmlformats.org/officeDocument/2006/relationships" ax:classid="{5512D118-5CC6-11CF-8D67-00AA00BDCE1D}" ax:persistence="persistStorage" r:id="rId1"/>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loe Charlton" userId="3a198f00-beb2-444d-9ae6-675267353eba" providerId="ADAL" clId="{89E5C2A2-8AEC-40F3-BC0D-655B3864268B}"/>
    <pc:docChg chg="undo redo custSel addSld delSld modSld sldOrd modNotesMaster">
      <pc:chgData name="Chloe Charlton" userId="3a198f00-beb2-444d-9ae6-675267353eba" providerId="ADAL" clId="{89E5C2A2-8AEC-40F3-BC0D-655B3864268B}" dt="2024-03-05T19:07:56.235" v="7611"/>
      <pc:docMkLst>
        <pc:docMk/>
      </pc:docMkLst>
      <pc:sldChg chg="modSp mod modNotesTx">
        <pc:chgData name="Chloe Charlton" userId="3a198f00-beb2-444d-9ae6-675267353eba" providerId="ADAL" clId="{89E5C2A2-8AEC-40F3-BC0D-655B3864268B}" dt="2024-03-05T18:24:33.608" v="7599" actId="20577"/>
        <pc:sldMkLst>
          <pc:docMk/>
          <pc:sldMk cId="0" sldId="256"/>
        </pc:sldMkLst>
        <pc:spChg chg="mod">
          <ac:chgData name="Chloe Charlton" userId="3a198f00-beb2-444d-9ae6-675267353eba" providerId="ADAL" clId="{89E5C2A2-8AEC-40F3-BC0D-655B3864268B}" dt="2024-03-05T18:24:33.608" v="7599" actId="20577"/>
          <ac:spMkLst>
            <pc:docMk/>
            <pc:sldMk cId="0" sldId="256"/>
            <ac:spMk id="2" creationId="{00000000-0000-0000-0000-000000000000}"/>
          </ac:spMkLst>
        </pc:spChg>
      </pc:sldChg>
      <pc:sldChg chg="addSp delSp modSp mod">
        <pc:chgData name="Chloe Charlton" userId="3a198f00-beb2-444d-9ae6-675267353eba" providerId="ADAL" clId="{89E5C2A2-8AEC-40F3-BC0D-655B3864268B}" dt="2024-03-05T18:15:37.330" v="6903" actId="20577"/>
        <pc:sldMkLst>
          <pc:docMk/>
          <pc:sldMk cId="4245881846" sldId="257"/>
        </pc:sldMkLst>
        <pc:spChg chg="mod">
          <ac:chgData name="Chloe Charlton" userId="3a198f00-beb2-444d-9ae6-675267353eba" providerId="ADAL" clId="{89E5C2A2-8AEC-40F3-BC0D-655B3864268B}" dt="2024-03-05T18:15:37.330" v="6903" actId="20577"/>
          <ac:spMkLst>
            <pc:docMk/>
            <pc:sldMk cId="4245881846" sldId="257"/>
            <ac:spMk id="3" creationId="{F2A252BB-3594-01E8-AC27-D526E84FDAB9}"/>
          </ac:spMkLst>
        </pc:spChg>
        <pc:picChg chg="add del mod">
          <ac:chgData name="Chloe Charlton" userId="3a198f00-beb2-444d-9ae6-675267353eba" providerId="ADAL" clId="{89E5C2A2-8AEC-40F3-BC0D-655B3864268B}" dt="2024-03-04T15:39:52.511" v="22" actId="478"/>
          <ac:picMkLst>
            <pc:docMk/>
            <pc:sldMk cId="4245881846" sldId="257"/>
            <ac:picMk id="5" creationId="{FF97A913-2229-7E4E-924D-7D2AA5C24F3E}"/>
          </ac:picMkLst>
        </pc:picChg>
      </pc:sldChg>
      <pc:sldChg chg="modSp mod ord modAnim modNotesTx">
        <pc:chgData name="Chloe Charlton" userId="3a198f00-beb2-444d-9ae6-675267353eba" providerId="ADAL" clId="{89E5C2A2-8AEC-40F3-BC0D-655B3864268B}" dt="2024-03-05T18:18:16.166" v="7159" actId="20577"/>
        <pc:sldMkLst>
          <pc:docMk/>
          <pc:sldMk cId="2515799931" sldId="258"/>
        </pc:sldMkLst>
        <pc:spChg chg="mod">
          <ac:chgData name="Chloe Charlton" userId="3a198f00-beb2-444d-9ae6-675267353eba" providerId="ADAL" clId="{89E5C2A2-8AEC-40F3-BC0D-655B3864268B}" dt="2024-03-05T18:10:26.160" v="6891" actId="20577"/>
          <ac:spMkLst>
            <pc:docMk/>
            <pc:sldMk cId="2515799931" sldId="258"/>
            <ac:spMk id="3" creationId="{20FC80AC-F4F4-0AE6-095E-DF289E8DF81D}"/>
          </ac:spMkLst>
        </pc:spChg>
      </pc:sldChg>
      <pc:sldChg chg="addSp delSp modSp mod modAnim modNotesTx">
        <pc:chgData name="Chloe Charlton" userId="3a198f00-beb2-444d-9ae6-675267353eba" providerId="ADAL" clId="{89E5C2A2-8AEC-40F3-BC0D-655B3864268B}" dt="2024-03-05T16:59:06.799" v="6653"/>
        <pc:sldMkLst>
          <pc:docMk/>
          <pc:sldMk cId="1369620967" sldId="259"/>
        </pc:sldMkLst>
        <pc:spChg chg="mod">
          <ac:chgData name="Chloe Charlton" userId="3a198f00-beb2-444d-9ae6-675267353eba" providerId="ADAL" clId="{89E5C2A2-8AEC-40F3-BC0D-655B3864268B}" dt="2024-03-05T12:14:01.129" v="2799"/>
          <ac:spMkLst>
            <pc:docMk/>
            <pc:sldMk cId="1369620967" sldId="259"/>
            <ac:spMk id="2" creationId="{02341FED-6671-5CE2-9521-15A122927FE8}"/>
          </ac:spMkLst>
        </pc:spChg>
        <pc:spChg chg="mod">
          <ac:chgData name="Chloe Charlton" userId="3a198f00-beb2-444d-9ae6-675267353eba" providerId="ADAL" clId="{89E5C2A2-8AEC-40F3-BC0D-655B3864268B}" dt="2024-03-05T16:58:58.578" v="6652" actId="13926"/>
          <ac:spMkLst>
            <pc:docMk/>
            <pc:sldMk cId="1369620967" sldId="259"/>
            <ac:spMk id="3" creationId="{113C0092-61A4-7826-728D-B42E947230E1}"/>
          </ac:spMkLst>
        </pc:spChg>
        <pc:picChg chg="del">
          <ac:chgData name="Chloe Charlton" userId="3a198f00-beb2-444d-9ae6-675267353eba" providerId="ADAL" clId="{89E5C2A2-8AEC-40F3-BC0D-655B3864268B}" dt="2024-03-05T12:14:25.158" v="2816" actId="478"/>
          <ac:picMkLst>
            <pc:docMk/>
            <pc:sldMk cId="1369620967" sldId="259"/>
            <ac:picMk id="2050" creationId="{2A1177C3-2D4A-DDAC-C838-D53CD7CDE0FB}"/>
          </ac:picMkLst>
        </pc:picChg>
        <pc:picChg chg="add mod">
          <ac:chgData name="Chloe Charlton" userId="3a198f00-beb2-444d-9ae6-675267353eba" providerId="ADAL" clId="{89E5C2A2-8AEC-40F3-BC0D-655B3864268B}" dt="2024-03-05T14:47:45.506" v="3787" actId="1076"/>
          <ac:picMkLst>
            <pc:docMk/>
            <pc:sldMk cId="1369620967" sldId="259"/>
            <ac:picMk id="7170" creationId="{5DA5A7BB-0EAD-4B81-2E22-090726F92C5C}"/>
          </ac:picMkLst>
        </pc:picChg>
      </pc:sldChg>
      <pc:sldChg chg="addSp delSp modSp mod modAnim modNotesTx">
        <pc:chgData name="Chloe Charlton" userId="3a198f00-beb2-444d-9ae6-675267353eba" providerId="ADAL" clId="{89E5C2A2-8AEC-40F3-BC0D-655B3864268B}" dt="2024-03-05T17:20:55.948" v="6797"/>
        <pc:sldMkLst>
          <pc:docMk/>
          <pc:sldMk cId="675700348" sldId="260"/>
        </pc:sldMkLst>
        <pc:spChg chg="mod">
          <ac:chgData name="Chloe Charlton" userId="3a198f00-beb2-444d-9ae6-675267353eba" providerId="ADAL" clId="{89E5C2A2-8AEC-40F3-BC0D-655B3864268B}" dt="2024-03-05T12:41:04.853" v="3087"/>
          <ac:spMkLst>
            <pc:docMk/>
            <pc:sldMk cId="675700348" sldId="260"/>
            <ac:spMk id="2" creationId="{40A583A2-06EF-412C-871A-A5A364B1DF3D}"/>
          </ac:spMkLst>
        </pc:spChg>
        <pc:spChg chg="mod">
          <ac:chgData name="Chloe Charlton" userId="3a198f00-beb2-444d-9ae6-675267353eba" providerId="ADAL" clId="{89E5C2A2-8AEC-40F3-BC0D-655B3864268B}" dt="2024-03-05T17:01:18.036" v="6679" actId="13926"/>
          <ac:spMkLst>
            <pc:docMk/>
            <pc:sldMk cId="675700348" sldId="260"/>
            <ac:spMk id="3" creationId="{C0470C83-0728-7CFA-D518-F926F1069DA5}"/>
          </ac:spMkLst>
        </pc:spChg>
        <pc:picChg chg="del">
          <ac:chgData name="Chloe Charlton" userId="3a198f00-beb2-444d-9ae6-675267353eba" providerId="ADAL" clId="{89E5C2A2-8AEC-40F3-BC0D-655B3864268B}" dt="2024-03-05T12:41:10.517" v="3088" actId="478"/>
          <ac:picMkLst>
            <pc:docMk/>
            <pc:sldMk cId="675700348" sldId="260"/>
            <ac:picMk id="8194" creationId="{7925BAD7-71E6-032B-8D1E-DD4010015AB0}"/>
          </ac:picMkLst>
        </pc:picChg>
        <pc:picChg chg="add mod">
          <ac:chgData name="Chloe Charlton" userId="3a198f00-beb2-444d-9ae6-675267353eba" providerId="ADAL" clId="{89E5C2A2-8AEC-40F3-BC0D-655B3864268B}" dt="2024-03-05T14:50:32.561" v="3815" actId="14100"/>
          <ac:picMkLst>
            <pc:docMk/>
            <pc:sldMk cId="675700348" sldId="260"/>
            <ac:picMk id="12290" creationId="{97168A4B-75A7-526B-D579-95EA06094684}"/>
          </ac:picMkLst>
        </pc:picChg>
      </pc:sldChg>
      <pc:sldChg chg="addSp delSp modSp mod modAnim modNotesTx">
        <pc:chgData name="Chloe Charlton" userId="3a198f00-beb2-444d-9ae6-675267353eba" providerId="ADAL" clId="{89E5C2A2-8AEC-40F3-BC0D-655B3864268B}" dt="2024-03-05T16:59:41.428" v="6659"/>
        <pc:sldMkLst>
          <pc:docMk/>
          <pc:sldMk cId="690216771" sldId="261"/>
        </pc:sldMkLst>
        <pc:spChg chg="mod">
          <ac:chgData name="Chloe Charlton" userId="3a198f00-beb2-444d-9ae6-675267353eba" providerId="ADAL" clId="{89E5C2A2-8AEC-40F3-BC0D-655B3864268B}" dt="2024-03-05T12:38:12.659" v="2936" actId="20577"/>
          <ac:spMkLst>
            <pc:docMk/>
            <pc:sldMk cId="690216771" sldId="261"/>
            <ac:spMk id="2" creationId="{7D06F56B-D738-FA21-D00A-E0085893D0AB}"/>
          </ac:spMkLst>
        </pc:spChg>
        <pc:spChg chg="mod">
          <ac:chgData name="Chloe Charlton" userId="3a198f00-beb2-444d-9ae6-675267353eba" providerId="ADAL" clId="{89E5C2A2-8AEC-40F3-BC0D-655B3864268B}" dt="2024-03-05T16:59:32.286" v="6657" actId="13926"/>
          <ac:spMkLst>
            <pc:docMk/>
            <pc:sldMk cId="690216771" sldId="261"/>
            <ac:spMk id="3" creationId="{1D0973EF-BE2B-CB96-82F0-0CE947844EE4}"/>
          </ac:spMkLst>
        </pc:spChg>
        <pc:picChg chg="add mod">
          <ac:chgData name="Chloe Charlton" userId="3a198f00-beb2-444d-9ae6-675267353eba" providerId="ADAL" clId="{89E5C2A2-8AEC-40F3-BC0D-655B3864268B}" dt="2024-03-05T14:46:06.294" v="3769" actId="1076"/>
          <ac:picMkLst>
            <pc:docMk/>
            <pc:sldMk cId="690216771" sldId="261"/>
            <ac:picMk id="4" creationId="{FC231E70-1988-93FF-F350-9A32A7EA9083}"/>
          </ac:picMkLst>
        </pc:picChg>
        <pc:picChg chg="del">
          <ac:chgData name="Chloe Charlton" userId="3a198f00-beb2-444d-9ae6-675267353eba" providerId="ADAL" clId="{89E5C2A2-8AEC-40F3-BC0D-655B3864268B}" dt="2024-03-05T12:37:41.949" v="2909" actId="478"/>
          <ac:picMkLst>
            <pc:docMk/>
            <pc:sldMk cId="690216771" sldId="261"/>
            <ac:picMk id="7170" creationId="{4C726191-FFA4-621E-40FD-329A809C05EF}"/>
          </ac:picMkLst>
        </pc:picChg>
      </pc:sldChg>
      <pc:sldChg chg="modSp mod modNotesTx">
        <pc:chgData name="Chloe Charlton" userId="3a198f00-beb2-444d-9ae6-675267353eba" providerId="ADAL" clId="{89E5C2A2-8AEC-40F3-BC0D-655B3864268B}" dt="2024-03-05T16:59:23.694" v="6656" actId="13926"/>
        <pc:sldMkLst>
          <pc:docMk/>
          <pc:sldMk cId="3992121478" sldId="262"/>
        </pc:sldMkLst>
        <pc:spChg chg="mod">
          <ac:chgData name="Chloe Charlton" userId="3a198f00-beb2-444d-9ae6-675267353eba" providerId="ADAL" clId="{89E5C2A2-8AEC-40F3-BC0D-655B3864268B}" dt="2024-03-05T12:28:21.078" v="2849"/>
          <ac:spMkLst>
            <pc:docMk/>
            <pc:sldMk cId="3992121478" sldId="262"/>
            <ac:spMk id="2" creationId="{BD89D793-574C-91BD-74E1-606B84C4EE2B}"/>
          </ac:spMkLst>
        </pc:spChg>
        <pc:spChg chg="mod">
          <ac:chgData name="Chloe Charlton" userId="3a198f00-beb2-444d-9ae6-675267353eba" providerId="ADAL" clId="{89E5C2A2-8AEC-40F3-BC0D-655B3864268B}" dt="2024-03-05T16:59:23.694" v="6656" actId="13926"/>
          <ac:spMkLst>
            <pc:docMk/>
            <pc:sldMk cId="3992121478" sldId="262"/>
            <ac:spMk id="3" creationId="{471E137B-A431-CADF-D696-F091003993C2}"/>
          </ac:spMkLst>
        </pc:spChg>
      </pc:sldChg>
      <pc:sldChg chg="addSp delSp modSp mod ord modAnim modNotesTx">
        <pc:chgData name="Chloe Charlton" userId="3a198f00-beb2-444d-9ae6-675267353eba" providerId="ADAL" clId="{89E5C2A2-8AEC-40F3-BC0D-655B3864268B}" dt="2024-03-05T17:00:19.066" v="6668"/>
        <pc:sldMkLst>
          <pc:docMk/>
          <pc:sldMk cId="1831680062" sldId="263"/>
        </pc:sldMkLst>
        <pc:spChg chg="mod">
          <ac:chgData name="Chloe Charlton" userId="3a198f00-beb2-444d-9ae6-675267353eba" providerId="ADAL" clId="{89E5C2A2-8AEC-40F3-BC0D-655B3864268B}" dt="2024-03-05T12:42:39.878" v="3166" actId="20577"/>
          <ac:spMkLst>
            <pc:docMk/>
            <pc:sldMk cId="1831680062" sldId="263"/>
            <ac:spMk id="2" creationId="{2BD06680-2587-8E33-9662-5B069A7AF9F9}"/>
          </ac:spMkLst>
        </pc:spChg>
        <pc:spChg chg="mod">
          <ac:chgData name="Chloe Charlton" userId="3a198f00-beb2-444d-9ae6-675267353eba" providerId="ADAL" clId="{89E5C2A2-8AEC-40F3-BC0D-655B3864268B}" dt="2024-03-05T17:00:09.166" v="6666" actId="13926"/>
          <ac:spMkLst>
            <pc:docMk/>
            <pc:sldMk cId="1831680062" sldId="263"/>
            <ac:spMk id="3" creationId="{64C93CDC-D8F9-BD1A-B781-C16FF1793EDC}"/>
          </ac:spMkLst>
        </pc:spChg>
        <pc:picChg chg="del">
          <ac:chgData name="Chloe Charlton" userId="3a198f00-beb2-444d-9ae6-675267353eba" providerId="ADAL" clId="{89E5C2A2-8AEC-40F3-BC0D-655B3864268B}" dt="2024-03-05T12:42:53.465" v="3168" actId="478"/>
          <ac:picMkLst>
            <pc:docMk/>
            <pc:sldMk cId="1831680062" sldId="263"/>
            <ac:picMk id="2050" creationId="{BA300125-7824-FE63-4243-6B5BDFA0C62D}"/>
          </ac:picMkLst>
        </pc:picChg>
        <pc:picChg chg="add del mod">
          <ac:chgData name="Chloe Charlton" userId="3a198f00-beb2-444d-9ae6-675267353eba" providerId="ADAL" clId="{89E5C2A2-8AEC-40F3-BC0D-655B3864268B}" dt="2024-03-05T14:48:17.636" v="3791"/>
          <ac:picMkLst>
            <pc:docMk/>
            <pc:sldMk cId="1831680062" sldId="263"/>
            <ac:picMk id="8194" creationId="{6FFEE07A-C09E-8736-62F4-01D183173DCE}"/>
          </ac:picMkLst>
        </pc:picChg>
        <pc:picChg chg="add del mod">
          <ac:chgData name="Chloe Charlton" userId="3a198f00-beb2-444d-9ae6-675267353eba" providerId="ADAL" clId="{89E5C2A2-8AEC-40F3-BC0D-655B3864268B}" dt="2024-03-05T14:48:47.104" v="3797" actId="21"/>
          <ac:picMkLst>
            <pc:docMk/>
            <pc:sldMk cId="1831680062" sldId="263"/>
            <ac:picMk id="8196" creationId="{D8AE22CE-76CE-C3DB-022C-4EE528E5193A}"/>
          </ac:picMkLst>
        </pc:picChg>
        <pc:picChg chg="add mod">
          <ac:chgData name="Chloe Charlton" userId="3a198f00-beb2-444d-9ae6-675267353eba" providerId="ADAL" clId="{89E5C2A2-8AEC-40F3-BC0D-655B3864268B}" dt="2024-03-05T14:49:09.903" v="3803" actId="1076"/>
          <ac:picMkLst>
            <pc:docMk/>
            <pc:sldMk cId="1831680062" sldId="263"/>
            <ac:picMk id="8198" creationId="{C8551D9C-EF43-042D-D411-D0475608BF8C}"/>
          </ac:picMkLst>
        </pc:picChg>
      </pc:sldChg>
      <pc:sldChg chg="addSp delSp modSp mod ord modAnim modNotesTx">
        <pc:chgData name="Chloe Charlton" userId="3a198f00-beb2-444d-9ae6-675267353eba" providerId="ADAL" clId="{89E5C2A2-8AEC-40F3-BC0D-655B3864268B}" dt="2024-03-05T17:01:11.641" v="6678"/>
        <pc:sldMkLst>
          <pc:docMk/>
          <pc:sldMk cId="1020986394" sldId="264"/>
        </pc:sldMkLst>
        <pc:spChg chg="mod">
          <ac:chgData name="Chloe Charlton" userId="3a198f00-beb2-444d-9ae6-675267353eba" providerId="ADAL" clId="{89E5C2A2-8AEC-40F3-BC0D-655B3864268B}" dt="2024-03-05T14:16:11.872" v="3534" actId="5793"/>
          <ac:spMkLst>
            <pc:docMk/>
            <pc:sldMk cId="1020986394" sldId="264"/>
            <ac:spMk id="2" creationId="{7D5DA8A0-39FE-DA89-0226-1E3D7B73D4B6}"/>
          </ac:spMkLst>
        </pc:spChg>
        <pc:spChg chg="mod">
          <ac:chgData name="Chloe Charlton" userId="3a198f00-beb2-444d-9ae6-675267353eba" providerId="ADAL" clId="{89E5C2A2-8AEC-40F3-BC0D-655B3864268B}" dt="2024-03-05T17:01:09.142" v="6677" actId="1076"/>
          <ac:spMkLst>
            <pc:docMk/>
            <pc:sldMk cId="1020986394" sldId="264"/>
            <ac:spMk id="3" creationId="{3F4B19D7-B441-F859-146E-FD8E63514352}"/>
          </ac:spMkLst>
        </pc:spChg>
        <pc:picChg chg="del">
          <ac:chgData name="Chloe Charlton" userId="3a198f00-beb2-444d-9ae6-675267353eba" providerId="ADAL" clId="{89E5C2A2-8AEC-40F3-BC0D-655B3864268B}" dt="2024-03-05T14:16:19.381" v="3542" actId="478"/>
          <ac:picMkLst>
            <pc:docMk/>
            <pc:sldMk cId="1020986394" sldId="264"/>
            <ac:picMk id="6146" creationId="{3397B069-2ED9-9127-3197-DD10C5454F9C}"/>
          </ac:picMkLst>
        </pc:picChg>
        <pc:picChg chg="add mod">
          <ac:chgData name="Chloe Charlton" userId="3a198f00-beb2-444d-9ae6-675267353eba" providerId="ADAL" clId="{89E5C2A2-8AEC-40F3-BC0D-655B3864268B}" dt="2024-03-05T14:50:06.171" v="3811" actId="1076"/>
          <ac:picMkLst>
            <pc:docMk/>
            <pc:sldMk cId="1020986394" sldId="264"/>
            <ac:picMk id="11266" creationId="{1DE63E38-3C52-0730-A763-BEF2EB28E6F1}"/>
          </ac:picMkLst>
        </pc:picChg>
      </pc:sldChg>
      <pc:sldChg chg="addSp delSp modSp mod modAnim modNotesTx">
        <pc:chgData name="Chloe Charlton" userId="3a198f00-beb2-444d-9ae6-675267353eba" providerId="ADAL" clId="{89E5C2A2-8AEC-40F3-BC0D-655B3864268B}" dt="2024-03-05T17:02:00.416" v="6690" actId="13926"/>
        <pc:sldMkLst>
          <pc:docMk/>
          <pc:sldMk cId="3292568650" sldId="266"/>
        </pc:sldMkLst>
        <pc:spChg chg="mod">
          <ac:chgData name="Chloe Charlton" userId="3a198f00-beb2-444d-9ae6-675267353eba" providerId="ADAL" clId="{89E5C2A2-8AEC-40F3-BC0D-655B3864268B}" dt="2024-03-05T14:20:45.156" v="3737" actId="20577"/>
          <ac:spMkLst>
            <pc:docMk/>
            <pc:sldMk cId="3292568650" sldId="266"/>
            <ac:spMk id="2" creationId="{AA8CFD60-1424-B961-92C3-9BACE680459F}"/>
          </ac:spMkLst>
        </pc:spChg>
        <pc:spChg chg="mod">
          <ac:chgData name="Chloe Charlton" userId="3a198f00-beb2-444d-9ae6-675267353eba" providerId="ADAL" clId="{89E5C2A2-8AEC-40F3-BC0D-655B3864268B}" dt="2024-03-05T17:02:00.416" v="6690" actId="13926"/>
          <ac:spMkLst>
            <pc:docMk/>
            <pc:sldMk cId="3292568650" sldId="266"/>
            <ac:spMk id="3" creationId="{A2414558-34A2-9E3B-14B4-C555E766C388}"/>
          </ac:spMkLst>
        </pc:spChg>
        <pc:picChg chg="del">
          <ac:chgData name="Chloe Charlton" userId="3a198f00-beb2-444d-9ae6-675267353eba" providerId="ADAL" clId="{89E5C2A2-8AEC-40F3-BC0D-655B3864268B}" dt="2024-03-05T14:20:04.670" v="3687" actId="478"/>
          <ac:picMkLst>
            <pc:docMk/>
            <pc:sldMk cId="3292568650" sldId="266"/>
            <ac:picMk id="10242" creationId="{D35FE4EA-B7FF-2B1F-557B-F7C0D55A8403}"/>
          </ac:picMkLst>
        </pc:picChg>
        <pc:picChg chg="add mod">
          <ac:chgData name="Chloe Charlton" userId="3a198f00-beb2-444d-9ae6-675267353eba" providerId="ADAL" clId="{89E5C2A2-8AEC-40F3-BC0D-655B3864268B}" dt="2024-03-05T14:50:59.931" v="3819" actId="1076"/>
          <ac:picMkLst>
            <pc:docMk/>
            <pc:sldMk cId="3292568650" sldId="266"/>
            <ac:picMk id="13314" creationId="{9CD74BC8-9BF0-CC68-D394-0072E9319C06}"/>
          </ac:picMkLst>
        </pc:picChg>
      </pc:sldChg>
      <pc:sldChg chg="del">
        <pc:chgData name="Chloe Charlton" userId="3a198f00-beb2-444d-9ae6-675267353eba" providerId="ADAL" clId="{89E5C2A2-8AEC-40F3-BC0D-655B3864268B}" dt="2024-03-05T14:51:16.046" v="3822" actId="2696"/>
        <pc:sldMkLst>
          <pc:docMk/>
          <pc:sldMk cId="2224112645" sldId="268"/>
        </pc:sldMkLst>
      </pc:sldChg>
      <pc:sldChg chg="addSp delSp modSp mod modAnim">
        <pc:chgData name="Chloe Charlton" userId="3a198f00-beb2-444d-9ae6-675267353eba" providerId="ADAL" clId="{89E5C2A2-8AEC-40F3-BC0D-655B3864268B}" dt="2024-03-05T19:07:56.235" v="7611"/>
        <pc:sldMkLst>
          <pc:docMk/>
          <pc:sldMk cId="3031124823" sldId="269"/>
        </pc:sldMkLst>
        <pc:spChg chg="mod">
          <ac:chgData name="Chloe Charlton" userId="3a198f00-beb2-444d-9ae6-675267353eba" providerId="ADAL" clId="{89E5C2A2-8AEC-40F3-BC0D-655B3864268B}" dt="2024-03-05T18:03:10.295" v="6871" actId="20577"/>
          <ac:spMkLst>
            <pc:docMk/>
            <pc:sldMk cId="3031124823" sldId="269"/>
            <ac:spMk id="3" creationId="{8295F4CF-6A49-E12E-1CF4-B66ED6690582}"/>
          </ac:spMkLst>
        </pc:spChg>
        <pc:spChg chg="add del mod">
          <ac:chgData name="Chloe Charlton" userId="3a198f00-beb2-444d-9ae6-675267353eba" providerId="ADAL" clId="{89E5C2A2-8AEC-40F3-BC0D-655B3864268B}" dt="2024-03-05T15:21:40.830" v="4553"/>
          <ac:spMkLst>
            <pc:docMk/>
            <pc:sldMk cId="3031124823" sldId="269"/>
            <ac:spMk id="4" creationId="{E4CF0DF9-708A-159A-312C-2D9DF7E76892}"/>
          </ac:spMkLst>
        </pc:spChg>
        <pc:spChg chg="add del mod">
          <ac:chgData name="Chloe Charlton" userId="3a198f00-beb2-444d-9ae6-675267353eba" providerId="ADAL" clId="{89E5C2A2-8AEC-40F3-BC0D-655B3864268B}" dt="2024-03-05T15:22:05.825" v="4564" actId="21"/>
          <ac:spMkLst>
            <pc:docMk/>
            <pc:sldMk cId="3031124823" sldId="269"/>
            <ac:spMk id="9" creationId="{C5B31CFC-CC0A-4CCA-E37D-8BB6D7AD8ACA}"/>
          </ac:spMkLst>
        </pc:spChg>
        <pc:graphicFrameChg chg="add mod">
          <ac:chgData name="Chloe Charlton" userId="3a198f00-beb2-444d-9ae6-675267353eba" providerId="ADAL" clId="{89E5C2A2-8AEC-40F3-BC0D-655B3864268B}" dt="2024-03-05T19:07:56.235" v="7611"/>
          <ac:graphicFrameMkLst>
            <pc:docMk/>
            <pc:sldMk cId="3031124823" sldId="269"/>
            <ac:graphicFrameMk id="5" creationId="{E756C07E-3C8E-FA59-502D-E25D2564DF66}"/>
          </ac:graphicFrameMkLst>
        </pc:graphicFrameChg>
        <pc:graphicFrameChg chg="add mod">
          <ac:chgData name="Chloe Charlton" userId="3a198f00-beb2-444d-9ae6-675267353eba" providerId="ADAL" clId="{89E5C2A2-8AEC-40F3-BC0D-655B3864268B}" dt="2024-03-05T19:07:56.217" v="7610"/>
          <ac:graphicFrameMkLst>
            <pc:docMk/>
            <pc:sldMk cId="3031124823" sldId="269"/>
            <ac:graphicFrameMk id="6" creationId="{D23D9D25-0882-7478-1FF1-749691DC4D4E}"/>
          </ac:graphicFrameMkLst>
        </pc:graphicFrameChg>
        <pc:graphicFrameChg chg="add mod">
          <ac:chgData name="Chloe Charlton" userId="3a198f00-beb2-444d-9ae6-675267353eba" providerId="ADAL" clId="{89E5C2A2-8AEC-40F3-BC0D-655B3864268B}" dt="2024-03-05T19:07:56.211" v="7609"/>
          <ac:graphicFrameMkLst>
            <pc:docMk/>
            <pc:sldMk cId="3031124823" sldId="269"/>
            <ac:graphicFrameMk id="7" creationId="{6D8B5E33-C3A2-F17B-5B22-39782BFD202F}"/>
          </ac:graphicFrameMkLst>
        </pc:graphicFrameChg>
        <pc:graphicFrameChg chg="add del mod">
          <ac:chgData name="Chloe Charlton" userId="3a198f00-beb2-444d-9ae6-675267353eba" providerId="ADAL" clId="{89E5C2A2-8AEC-40F3-BC0D-655B3864268B}" dt="2024-03-05T15:21:42.938" v="4554" actId="478"/>
          <ac:graphicFrameMkLst>
            <pc:docMk/>
            <pc:sldMk cId="3031124823" sldId="269"/>
            <ac:graphicFrameMk id="8" creationId="{15482C47-F45B-93FA-ED35-DB6F282504E0}"/>
          </ac:graphicFrameMkLst>
        </pc:graphicFrameChg>
        <pc:graphicFrameChg chg="add mod">
          <ac:chgData name="Chloe Charlton" userId="3a198f00-beb2-444d-9ae6-675267353eba" providerId="ADAL" clId="{89E5C2A2-8AEC-40F3-BC0D-655B3864268B}" dt="2024-03-05T16:12:25.613" v="6106"/>
          <ac:graphicFrameMkLst>
            <pc:docMk/>
            <pc:sldMk cId="3031124823" sldId="269"/>
            <ac:graphicFrameMk id="10" creationId="{EC8A5315-4C82-C5F2-32F2-00D613B819AA}"/>
          </ac:graphicFrameMkLst>
        </pc:graphicFrameChg>
        <pc:graphicFrameChg chg="add del mod">
          <ac:chgData name="Chloe Charlton" userId="3a198f00-beb2-444d-9ae6-675267353eba" providerId="ADAL" clId="{89E5C2A2-8AEC-40F3-BC0D-655B3864268B}" dt="2024-03-05T15:22:14.511" v="4566" actId="21"/>
          <ac:graphicFrameMkLst>
            <pc:docMk/>
            <pc:sldMk cId="3031124823" sldId="269"/>
            <ac:graphicFrameMk id="11" creationId="{E5A2119A-18B2-7CAF-9D21-71AA542514BE}"/>
          </ac:graphicFrameMkLst>
        </pc:graphicFrameChg>
        <pc:graphicFrameChg chg="add del mod">
          <ac:chgData name="Chloe Charlton" userId="3a198f00-beb2-444d-9ae6-675267353eba" providerId="ADAL" clId="{89E5C2A2-8AEC-40F3-BC0D-655B3864268B}" dt="2024-03-05T15:22:09.542" v="4565" actId="21"/>
          <ac:graphicFrameMkLst>
            <pc:docMk/>
            <pc:sldMk cId="3031124823" sldId="269"/>
            <ac:graphicFrameMk id="12" creationId="{C0370392-BDDA-0420-E6CA-014B91F91125}"/>
          </ac:graphicFrameMkLst>
        </pc:graphicFrameChg>
        <pc:graphicFrameChg chg="add del mod">
          <ac:chgData name="Chloe Charlton" userId="3a198f00-beb2-444d-9ae6-675267353eba" providerId="ADAL" clId="{89E5C2A2-8AEC-40F3-BC0D-655B3864268B}" dt="2024-03-05T15:22:00.523" v="4561" actId="478"/>
          <ac:graphicFrameMkLst>
            <pc:docMk/>
            <pc:sldMk cId="3031124823" sldId="269"/>
            <ac:graphicFrameMk id="13" creationId="{6F72A5DA-ABB3-383A-E67E-9DAC243E1D9E}"/>
          </ac:graphicFrameMkLst>
        </pc:graphicFrameChg>
      </pc:sldChg>
      <pc:sldChg chg="addSp delSp modSp mod ord modTransition modAnim modNotesTx">
        <pc:chgData name="Chloe Charlton" userId="3a198f00-beb2-444d-9ae6-675267353eba" providerId="ADAL" clId="{89E5C2A2-8AEC-40F3-BC0D-655B3864268B}" dt="2024-03-05T16:56:38.377" v="6625" actId="13926"/>
        <pc:sldMkLst>
          <pc:docMk/>
          <pc:sldMk cId="1326461517" sldId="270"/>
        </pc:sldMkLst>
        <pc:spChg chg="mod">
          <ac:chgData name="Chloe Charlton" userId="3a198f00-beb2-444d-9ae6-675267353eba" providerId="ADAL" clId="{89E5C2A2-8AEC-40F3-BC0D-655B3864268B}" dt="2024-03-04T16:26:52.100" v="2626" actId="20577"/>
          <ac:spMkLst>
            <pc:docMk/>
            <pc:sldMk cId="1326461517" sldId="270"/>
            <ac:spMk id="2" creationId="{812CBEF6-59B3-4387-6934-2517BC6CF05A}"/>
          </ac:spMkLst>
        </pc:spChg>
        <pc:spChg chg="mod">
          <ac:chgData name="Chloe Charlton" userId="3a198f00-beb2-444d-9ae6-675267353eba" providerId="ADAL" clId="{89E5C2A2-8AEC-40F3-BC0D-655B3864268B}" dt="2024-03-05T16:56:38.377" v="6625" actId="13926"/>
          <ac:spMkLst>
            <pc:docMk/>
            <pc:sldMk cId="1326461517" sldId="270"/>
            <ac:spMk id="3" creationId="{0AA45124-66ED-D8E2-3493-C900D5D602F9}"/>
          </ac:spMkLst>
        </pc:spChg>
        <pc:picChg chg="add del mod">
          <ac:chgData name="Chloe Charlton" userId="3a198f00-beb2-444d-9ae6-675267353eba" providerId="ADAL" clId="{89E5C2A2-8AEC-40F3-BC0D-655B3864268B}" dt="2024-03-05T14:46:11.140" v="3770" actId="478"/>
          <ac:picMkLst>
            <pc:docMk/>
            <pc:sldMk cId="1326461517" sldId="270"/>
            <ac:picMk id="4" creationId="{62464E9B-E8FC-76BA-843F-89C18990F8FA}"/>
          </ac:picMkLst>
        </pc:picChg>
        <pc:picChg chg="add mod">
          <ac:chgData name="Chloe Charlton" userId="3a198f00-beb2-444d-9ae6-675267353eba" providerId="ADAL" clId="{89E5C2A2-8AEC-40F3-BC0D-655B3864268B}" dt="2024-03-05T14:46:17.122" v="3773" actId="1076"/>
          <ac:picMkLst>
            <pc:docMk/>
            <pc:sldMk cId="1326461517" sldId="270"/>
            <ac:picMk id="3074" creationId="{113A9069-3C6B-27B9-75B1-59DF8D0233A3}"/>
          </ac:picMkLst>
        </pc:picChg>
        <pc:picChg chg="del">
          <ac:chgData name="Chloe Charlton" userId="3a198f00-beb2-444d-9ae6-675267353eba" providerId="ADAL" clId="{89E5C2A2-8AEC-40F3-BC0D-655B3864268B}" dt="2024-03-04T16:26:55.904" v="2627" actId="478"/>
          <ac:picMkLst>
            <pc:docMk/>
            <pc:sldMk cId="1326461517" sldId="270"/>
            <ac:picMk id="4098" creationId="{E9BDB3BD-28E6-2280-4421-02AC1E2F7A1F}"/>
          </ac:picMkLst>
        </pc:picChg>
      </pc:sldChg>
      <pc:sldChg chg="delSp modSp mod modAnim modNotesTx">
        <pc:chgData name="Chloe Charlton" userId="3a198f00-beb2-444d-9ae6-675267353eba" providerId="ADAL" clId="{89E5C2A2-8AEC-40F3-BC0D-655B3864268B}" dt="2024-03-05T17:37:25.695" v="6833" actId="20577"/>
        <pc:sldMkLst>
          <pc:docMk/>
          <pc:sldMk cId="2474885817" sldId="271"/>
        </pc:sldMkLst>
        <pc:spChg chg="mod">
          <ac:chgData name="Chloe Charlton" userId="3a198f00-beb2-444d-9ae6-675267353eba" providerId="ADAL" clId="{89E5C2A2-8AEC-40F3-BC0D-655B3864268B}" dt="2024-03-04T16:31:42.053" v="2696" actId="20577"/>
          <ac:spMkLst>
            <pc:docMk/>
            <pc:sldMk cId="2474885817" sldId="271"/>
            <ac:spMk id="2" creationId="{6F2041FC-E617-91E8-CC0E-85DC4968ABF9}"/>
          </ac:spMkLst>
        </pc:spChg>
        <pc:spChg chg="mod">
          <ac:chgData name="Chloe Charlton" userId="3a198f00-beb2-444d-9ae6-675267353eba" providerId="ADAL" clId="{89E5C2A2-8AEC-40F3-BC0D-655B3864268B}" dt="2024-03-05T17:37:16.171" v="6831" actId="20577"/>
          <ac:spMkLst>
            <pc:docMk/>
            <pc:sldMk cId="2474885817" sldId="271"/>
            <ac:spMk id="3" creationId="{645F7F95-7F86-731D-199E-827B771C72C9}"/>
          </ac:spMkLst>
        </pc:spChg>
        <pc:picChg chg="del">
          <ac:chgData name="Chloe Charlton" userId="3a198f00-beb2-444d-9ae6-675267353eba" providerId="ADAL" clId="{89E5C2A2-8AEC-40F3-BC0D-655B3864268B}" dt="2024-03-04T16:31:16.493" v="2657" actId="21"/>
          <ac:picMkLst>
            <pc:docMk/>
            <pc:sldMk cId="2474885817" sldId="271"/>
            <ac:picMk id="5122" creationId="{B9DF8202-104A-353C-739A-CCF5F30F3FB7}"/>
          </ac:picMkLst>
        </pc:picChg>
      </pc:sldChg>
      <pc:sldChg chg="addSp delSp modSp mod modAnim modNotesTx">
        <pc:chgData name="Chloe Charlton" userId="3a198f00-beb2-444d-9ae6-675267353eba" providerId="ADAL" clId="{89E5C2A2-8AEC-40F3-BC0D-655B3864268B}" dt="2024-03-05T17:38:57.986" v="6838" actId="20577"/>
        <pc:sldMkLst>
          <pc:docMk/>
          <pc:sldMk cId="3865604825" sldId="272"/>
        </pc:sldMkLst>
        <pc:spChg chg="mod">
          <ac:chgData name="Chloe Charlton" userId="3a198f00-beb2-444d-9ae6-675267353eba" providerId="ADAL" clId="{89E5C2A2-8AEC-40F3-BC0D-655B3864268B}" dt="2024-03-04T16:45:05.274" v="2736" actId="14100"/>
          <ac:spMkLst>
            <pc:docMk/>
            <pc:sldMk cId="3865604825" sldId="272"/>
            <ac:spMk id="2" creationId="{C0C35058-9F3D-6E33-237B-31F285AB82ED}"/>
          </ac:spMkLst>
        </pc:spChg>
        <pc:spChg chg="mod">
          <ac:chgData name="Chloe Charlton" userId="3a198f00-beb2-444d-9ae6-675267353eba" providerId="ADAL" clId="{89E5C2A2-8AEC-40F3-BC0D-655B3864268B}" dt="2024-03-05T16:58:40.560" v="6649" actId="13926"/>
          <ac:spMkLst>
            <pc:docMk/>
            <pc:sldMk cId="3865604825" sldId="272"/>
            <ac:spMk id="3" creationId="{2B263749-A990-C716-E03F-3C8018386CE5}"/>
          </ac:spMkLst>
        </pc:spChg>
        <pc:picChg chg="add mod">
          <ac:chgData name="Chloe Charlton" userId="3a198f00-beb2-444d-9ae6-675267353eba" providerId="ADAL" clId="{89E5C2A2-8AEC-40F3-BC0D-655B3864268B}" dt="2024-03-05T14:46:57.456" v="3778" actId="1076"/>
          <ac:picMkLst>
            <pc:docMk/>
            <pc:sldMk cId="3865604825" sldId="272"/>
            <ac:picMk id="4098" creationId="{FCB7B668-E0AD-1BD7-1746-F299D0D75ADB}"/>
          </ac:picMkLst>
        </pc:picChg>
        <pc:picChg chg="del">
          <ac:chgData name="Chloe Charlton" userId="3a198f00-beb2-444d-9ae6-675267353eba" providerId="ADAL" clId="{89E5C2A2-8AEC-40F3-BC0D-655B3864268B}" dt="2024-03-04T16:44:03.156" v="2728" actId="478"/>
          <ac:picMkLst>
            <pc:docMk/>
            <pc:sldMk cId="3865604825" sldId="272"/>
            <ac:picMk id="6146" creationId="{C101C094-0D8A-D8BA-F649-310616349A0F}"/>
          </ac:picMkLst>
        </pc:picChg>
      </pc:sldChg>
      <pc:sldChg chg="addSp delSp modSp mod modAnim modNotesTx">
        <pc:chgData name="Chloe Charlton" userId="3a198f00-beb2-444d-9ae6-675267353eba" providerId="ADAL" clId="{89E5C2A2-8AEC-40F3-BC0D-655B3864268B}" dt="2024-03-05T16:57:26.838" v="6638"/>
        <pc:sldMkLst>
          <pc:docMk/>
          <pc:sldMk cId="1366610463" sldId="273"/>
        </pc:sldMkLst>
        <pc:spChg chg="mod">
          <ac:chgData name="Chloe Charlton" userId="3a198f00-beb2-444d-9ae6-675267353eba" providerId="ADAL" clId="{89E5C2A2-8AEC-40F3-BC0D-655B3864268B}" dt="2024-03-04T16:14:34.016" v="2134"/>
          <ac:spMkLst>
            <pc:docMk/>
            <pc:sldMk cId="1366610463" sldId="273"/>
            <ac:spMk id="2" creationId="{599FAAE4-AE94-9AE8-682F-DB50CC919A1E}"/>
          </ac:spMkLst>
        </pc:spChg>
        <pc:spChg chg="mod">
          <ac:chgData name="Chloe Charlton" userId="3a198f00-beb2-444d-9ae6-675267353eba" providerId="ADAL" clId="{89E5C2A2-8AEC-40F3-BC0D-655B3864268B}" dt="2024-03-05T16:56:56.818" v="6629" actId="13926"/>
          <ac:spMkLst>
            <pc:docMk/>
            <pc:sldMk cId="1366610463" sldId="273"/>
            <ac:spMk id="3" creationId="{840265DA-057A-6CAF-8C8B-C1E329AAD2F3}"/>
          </ac:spMkLst>
        </pc:spChg>
        <pc:spChg chg="add mod">
          <ac:chgData name="Chloe Charlton" userId="3a198f00-beb2-444d-9ae6-675267353eba" providerId="ADAL" clId="{89E5C2A2-8AEC-40F3-BC0D-655B3864268B}" dt="2024-03-05T16:57:18.765" v="6636" actId="114"/>
          <ac:spMkLst>
            <pc:docMk/>
            <pc:sldMk cId="1366610463" sldId="273"/>
            <ac:spMk id="4" creationId="{462615BB-0504-5829-F827-A83F3E5A065B}"/>
          </ac:spMkLst>
        </pc:spChg>
        <pc:spChg chg="add mod">
          <ac:chgData name="Chloe Charlton" userId="3a198f00-beb2-444d-9ae6-675267353eba" providerId="ADAL" clId="{89E5C2A2-8AEC-40F3-BC0D-655B3864268B}" dt="2024-03-05T16:57:15.418" v="6635" actId="13926"/>
          <ac:spMkLst>
            <pc:docMk/>
            <pc:sldMk cId="1366610463" sldId="273"/>
            <ac:spMk id="5" creationId="{AFED18F6-7930-ECE2-084B-4C812F82FFFC}"/>
          </ac:spMkLst>
        </pc:spChg>
        <pc:picChg chg="add mod">
          <ac:chgData name="Chloe Charlton" userId="3a198f00-beb2-444d-9ae6-675267353eba" providerId="ADAL" clId="{89E5C2A2-8AEC-40F3-BC0D-655B3864268B}" dt="2024-03-05T14:44:16.193" v="3751" actId="1076"/>
          <ac:picMkLst>
            <pc:docMk/>
            <pc:sldMk cId="1366610463" sldId="273"/>
            <ac:picMk id="6" creationId="{04758FA2-5991-AD1F-5D7F-DC37D1876835}"/>
          </ac:picMkLst>
        </pc:picChg>
        <pc:picChg chg="del mod">
          <ac:chgData name="Chloe Charlton" userId="3a198f00-beb2-444d-9ae6-675267353eba" providerId="ADAL" clId="{89E5C2A2-8AEC-40F3-BC0D-655B3864268B}" dt="2024-03-04T16:14:29.486" v="2133" actId="478"/>
          <ac:picMkLst>
            <pc:docMk/>
            <pc:sldMk cId="1366610463" sldId="273"/>
            <ac:picMk id="3074" creationId="{4B4FD58F-9CD9-8367-6A5F-41814D1531B4}"/>
          </ac:picMkLst>
        </pc:picChg>
      </pc:sldChg>
      <pc:sldChg chg="addSp delSp modSp mod modNotesTx">
        <pc:chgData name="Chloe Charlton" userId="3a198f00-beb2-444d-9ae6-675267353eba" providerId="ADAL" clId="{89E5C2A2-8AEC-40F3-BC0D-655B3864268B}" dt="2024-03-05T16:59:15.774" v="6655" actId="13926"/>
        <pc:sldMkLst>
          <pc:docMk/>
          <pc:sldMk cId="114896825" sldId="274"/>
        </pc:sldMkLst>
        <pc:spChg chg="mod">
          <ac:chgData name="Chloe Charlton" userId="3a198f00-beb2-444d-9ae6-675267353eba" providerId="ADAL" clId="{89E5C2A2-8AEC-40F3-BC0D-655B3864268B}" dt="2024-03-05T16:59:12.047" v="6654" actId="13926"/>
          <ac:spMkLst>
            <pc:docMk/>
            <pc:sldMk cId="114896825" sldId="274"/>
            <ac:spMk id="2" creationId="{599FAAE4-AE94-9AE8-682F-DB50CC919A1E}"/>
          </ac:spMkLst>
        </pc:spChg>
        <pc:spChg chg="mod">
          <ac:chgData name="Chloe Charlton" userId="3a198f00-beb2-444d-9ae6-675267353eba" providerId="ADAL" clId="{89E5C2A2-8AEC-40F3-BC0D-655B3864268B}" dt="2024-03-05T16:59:15.774" v="6655" actId="13926"/>
          <ac:spMkLst>
            <pc:docMk/>
            <pc:sldMk cId="114896825" sldId="274"/>
            <ac:spMk id="7" creationId="{8EED0738-9B6D-FB92-36E6-A384DB6CE807}"/>
          </ac:spMkLst>
        </pc:spChg>
        <pc:picChg chg="add mod">
          <ac:chgData name="Chloe Charlton" userId="3a198f00-beb2-444d-9ae6-675267353eba" providerId="ADAL" clId="{89E5C2A2-8AEC-40F3-BC0D-655B3864268B}" dt="2024-03-05T14:48:49.281" v="3798"/>
          <ac:picMkLst>
            <pc:docMk/>
            <pc:sldMk cId="114896825" sldId="274"/>
            <ac:picMk id="3" creationId="{730839C5-FC80-3BEF-5E71-A23BC8CA6E3E}"/>
          </ac:picMkLst>
        </pc:picChg>
        <pc:picChg chg="del">
          <ac:chgData name="Chloe Charlton" userId="3a198f00-beb2-444d-9ae6-675267353eba" providerId="ADAL" clId="{89E5C2A2-8AEC-40F3-BC0D-655B3864268B}" dt="2024-03-05T12:14:50.590" v="2823" actId="478"/>
          <ac:picMkLst>
            <pc:docMk/>
            <pc:sldMk cId="114896825" sldId="274"/>
            <ac:picMk id="4098" creationId="{AD4CA109-7912-7FD9-13EF-17628C39A220}"/>
          </ac:picMkLst>
        </pc:picChg>
        <pc:picChg chg="del">
          <ac:chgData name="Chloe Charlton" userId="3a198f00-beb2-444d-9ae6-675267353eba" providerId="ADAL" clId="{89E5C2A2-8AEC-40F3-BC0D-655B3864268B}" dt="2024-03-05T12:14:50.183" v="2822" actId="478"/>
          <ac:picMkLst>
            <pc:docMk/>
            <pc:sldMk cId="114896825" sldId="274"/>
            <ac:picMk id="4100" creationId="{3CAC51F6-3415-9FAE-310C-37651012318B}"/>
          </ac:picMkLst>
        </pc:picChg>
        <pc:picChg chg="del mod">
          <ac:chgData name="Chloe Charlton" userId="3a198f00-beb2-444d-9ae6-675267353eba" providerId="ADAL" clId="{89E5C2A2-8AEC-40F3-BC0D-655B3864268B}" dt="2024-03-05T12:14:52.004" v="2828" actId="478"/>
          <ac:picMkLst>
            <pc:docMk/>
            <pc:sldMk cId="114896825" sldId="274"/>
            <ac:picMk id="4102" creationId="{35B6E90A-AA90-87B1-C4FD-DA90D972BE53}"/>
          </ac:picMkLst>
        </pc:picChg>
        <pc:picChg chg="del">
          <ac:chgData name="Chloe Charlton" userId="3a198f00-beb2-444d-9ae6-675267353eba" providerId="ADAL" clId="{89E5C2A2-8AEC-40F3-BC0D-655B3864268B}" dt="2024-03-05T12:14:49.535" v="2820" actId="478"/>
          <ac:picMkLst>
            <pc:docMk/>
            <pc:sldMk cId="114896825" sldId="274"/>
            <ac:picMk id="4104" creationId="{1C9D3014-40F8-6E6D-C1C9-35402431101C}"/>
          </ac:picMkLst>
        </pc:picChg>
        <pc:picChg chg="del">
          <ac:chgData name="Chloe Charlton" userId="3a198f00-beb2-444d-9ae6-675267353eba" providerId="ADAL" clId="{89E5C2A2-8AEC-40F3-BC0D-655B3864268B}" dt="2024-03-05T12:14:49.863" v="2821" actId="478"/>
          <ac:picMkLst>
            <pc:docMk/>
            <pc:sldMk cId="114896825" sldId="274"/>
            <ac:picMk id="4106" creationId="{7AB5C991-0953-1666-9C40-FF53D6E6A18D}"/>
          </ac:picMkLst>
        </pc:picChg>
        <pc:picChg chg="del">
          <ac:chgData name="Chloe Charlton" userId="3a198f00-beb2-444d-9ae6-675267353eba" providerId="ADAL" clId="{89E5C2A2-8AEC-40F3-BC0D-655B3864268B}" dt="2024-03-05T12:14:51.655" v="2826" actId="478"/>
          <ac:picMkLst>
            <pc:docMk/>
            <pc:sldMk cId="114896825" sldId="274"/>
            <ac:picMk id="4108" creationId="{E6F471F7-8CA8-CC86-2789-645049A8CA39}"/>
          </ac:picMkLst>
        </pc:picChg>
        <pc:picChg chg="del">
          <ac:chgData name="Chloe Charlton" userId="3a198f00-beb2-444d-9ae6-675267353eba" providerId="ADAL" clId="{89E5C2A2-8AEC-40F3-BC0D-655B3864268B}" dt="2024-03-05T12:14:49.095" v="2819" actId="478"/>
          <ac:picMkLst>
            <pc:docMk/>
            <pc:sldMk cId="114896825" sldId="274"/>
            <ac:picMk id="4110" creationId="{CF76FC20-1414-58F5-7747-8F9E4E717E69}"/>
          </ac:picMkLst>
        </pc:picChg>
        <pc:picChg chg="del">
          <ac:chgData name="Chloe Charlton" userId="3a198f00-beb2-444d-9ae6-675267353eba" providerId="ADAL" clId="{89E5C2A2-8AEC-40F3-BC0D-655B3864268B}" dt="2024-03-05T12:14:50.951" v="2824" actId="478"/>
          <ac:picMkLst>
            <pc:docMk/>
            <pc:sldMk cId="114896825" sldId="274"/>
            <ac:picMk id="4112" creationId="{2F04ADE5-2BBD-9BA7-3132-D841EC1C3402}"/>
          </ac:picMkLst>
        </pc:picChg>
        <pc:picChg chg="del">
          <ac:chgData name="Chloe Charlton" userId="3a198f00-beb2-444d-9ae6-675267353eba" providerId="ADAL" clId="{89E5C2A2-8AEC-40F3-BC0D-655B3864268B}" dt="2024-03-05T12:14:51.297" v="2825" actId="478"/>
          <ac:picMkLst>
            <pc:docMk/>
            <pc:sldMk cId="114896825" sldId="274"/>
            <ac:picMk id="4114" creationId="{454D2418-80C0-4C2F-39FC-DC370F1721BB}"/>
          </ac:picMkLst>
        </pc:picChg>
      </pc:sldChg>
      <pc:sldChg chg="addSp delSp modSp mod ord modAnim modNotesTx">
        <pc:chgData name="Chloe Charlton" userId="3a198f00-beb2-444d-9ae6-675267353eba" providerId="ADAL" clId="{89E5C2A2-8AEC-40F3-BC0D-655B3864268B}" dt="2024-03-05T17:00:57.618" v="6674"/>
        <pc:sldMkLst>
          <pc:docMk/>
          <pc:sldMk cId="1448084982" sldId="275"/>
        </pc:sldMkLst>
        <pc:spChg chg="mod">
          <ac:chgData name="Chloe Charlton" userId="3a198f00-beb2-444d-9ae6-675267353eba" providerId="ADAL" clId="{89E5C2A2-8AEC-40F3-BC0D-655B3864268B}" dt="2024-03-05T14:16:15.802" v="3541" actId="20577"/>
          <ac:spMkLst>
            <pc:docMk/>
            <pc:sldMk cId="1448084982" sldId="275"/>
            <ac:spMk id="2" creationId="{4176AD68-65FB-2BF3-4A70-C17B515EAE2F}"/>
          </ac:spMkLst>
        </pc:spChg>
        <pc:spChg chg="mod">
          <ac:chgData name="Chloe Charlton" userId="3a198f00-beb2-444d-9ae6-675267353eba" providerId="ADAL" clId="{89E5C2A2-8AEC-40F3-BC0D-655B3864268B}" dt="2024-03-05T17:00:29.688" v="6669" actId="13926"/>
          <ac:spMkLst>
            <pc:docMk/>
            <pc:sldMk cId="1448084982" sldId="275"/>
            <ac:spMk id="3" creationId="{4EDB6C78-04ED-E094-F123-E19C388002FE}"/>
          </ac:spMkLst>
        </pc:spChg>
        <pc:picChg chg="del">
          <ac:chgData name="Chloe Charlton" userId="3a198f00-beb2-444d-9ae6-675267353eba" providerId="ADAL" clId="{89E5C2A2-8AEC-40F3-BC0D-655B3864268B}" dt="2024-03-05T14:05:19.442" v="3306" actId="478"/>
          <ac:picMkLst>
            <pc:docMk/>
            <pc:sldMk cId="1448084982" sldId="275"/>
            <ac:picMk id="9218" creationId="{F2A61ACB-D0D5-6895-D18C-55AF43097178}"/>
          </ac:picMkLst>
        </pc:picChg>
        <pc:picChg chg="add mod">
          <ac:chgData name="Chloe Charlton" userId="3a198f00-beb2-444d-9ae6-675267353eba" providerId="ADAL" clId="{89E5C2A2-8AEC-40F3-BC0D-655B3864268B}" dt="2024-03-05T14:49:40.217" v="3807" actId="14100"/>
          <ac:picMkLst>
            <pc:docMk/>
            <pc:sldMk cId="1448084982" sldId="275"/>
            <ac:picMk id="10242" creationId="{4268AE43-C923-CE79-B7D8-BAFD1A76EDF9}"/>
          </ac:picMkLst>
        </pc:picChg>
      </pc:sldChg>
      <pc:sldChg chg="del">
        <pc:chgData name="Chloe Charlton" userId="3a198f00-beb2-444d-9ae6-675267353eba" providerId="ADAL" clId="{89E5C2A2-8AEC-40F3-BC0D-655B3864268B}" dt="2024-03-05T14:51:06.283" v="3820" actId="2696"/>
        <pc:sldMkLst>
          <pc:docMk/>
          <pc:sldMk cId="1297240132" sldId="277"/>
        </pc:sldMkLst>
      </pc:sldChg>
      <pc:sldChg chg="del">
        <pc:chgData name="Chloe Charlton" userId="3a198f00-beb2-444d-9ae6-675267353eba" providerId="ADAL" clId="{89E5C2A2-8AEC-40F3-BC0D-655B3864268B}" dt="2024-03-05T14:51:21.372" v="3823" actId="2696"/>
        <pc:sldMkLst>
          <pc:docMk/>
          <pc:sldMk cId="2215982243" sldId="278"/>
        </pc:sldMkLst>
      </pc:sldChg>
      <pc:sldChg chg="addSp delSp modSp mod ord modAnim modNotesTx">
        <pc:chgData name="Chloe Charlton" userId="3a198f00-beb2-444d-9ae6-675267353eba" providerId="ADAL" clId="{89E5C2A2-8AEC-40F3-BC0D-655B3864268B}" dt="2024-03-05T16:57:50.689" v="6639" actId="13926"/>
        <pc:sldMkLst>
          <pc:docMk/>
          <pc:sldMk cId="3857269185" sldId="279"/>
        </pc:sldMkLst>
        <pc:spChg chg="mod">
          <ac:chgData name="Chloe Charlton" userId="3a198f00-beb2-444d-9ae6-675267353eba" providerId="ADAL" clId="{89E5C2A2-8AEC-40F3-BC0D-655B3864268B}" dt="2024-03-05T12:53:09.146" v="3277" actId="20577"/>
          <ac:spMkLst>
            <pc:docMk/>
            <pc:sldMk cId="3857269185" sldId="279"/>
            <ac:spMk id="2" creationId="{7888A389-B55A-EFE1-9319-6A1588B99874}"/>
          </ac:spMkLst>
        </pc:spChg>
        <pc:spChg chg="mod">
          <ac:chgData name="Chloe Charlton" userId="3a198f00-beb2-444d-9ae6-675267353eba" providerId="ADAL" clId="{89E5C2A2-8AEC-40F3-BC0D-655B3864268B}" dt="2024-03-05T16:57:50.689" v="6639" actId="13926"/>
          <ac:spMkLst>
            <pc:docMk/>
            <pc:sldMk cId="3857269185" sldId="279"/>
            <ac:spMk id="3" creationId="{945BE0B1-D18C-4F27-C215-8EE21466D5F2}"/>
          </ac:spMkLst>
        </pc:spChg>
        <pc:picChg chg="add mod">
          <ac:chgData name="Chloe Charlton" userId="3a198f00-beb2-444d-9ae6-675267353eba" providerId="ADAL" clId="{89E5C2A2-8AEC-40F3-BC0D-655B3864268B}" dt="2024-03-05T14:44:48.383" v="3758" actId="1076"/>
          <ac:picMkLst>
            <pc:docMk/>
            <pc:sldMk cId="3857269185" sldId="279"/>
            <ac:picMk id="4" creationId="{A85D966E-5B1A-8C96-1CE4-401AC62476F4}"/>
          </ac:picMkLst>
        </pc:picChg>
        <pc:picChg chg="del">
          <ac:chgData name="Chloe Charlton" userId="3a198f00-beb2-444d-9ae6-675267353eba" providerId="ADAL" clId="{89E5C2A2-8AEC-40F3-BC0D-655B3864268B}" dt="2024-03-05T12:53:17.805" v="3279" actId="478"/>
          <ac:picMkLst>
            <pc:docMk/>
            <pc:sldMk cId="3857269185" sldId="279"/>
            <ac:picMk id="2050" creationId="{D72EB799-7E77-5774-A9BB-EF259B35EA6F}"/>
          </ac:picMkLst>
        </pc:picChg>
      </pc:sldChg>
      <pc:sldChg chg="ord">
        <pc:chgData name="Chloe Charlton" userId="3a198f00-beb2-444d-9ae6-675267353eba" providerId="ADAL" clId="{89E5C2A2-8AEC-40F3-BC0D-655B3864268B}" dt="2024-03-05T16:49:02.965" v="6576"/>
        <pc:sldMkLst>
          <pc:docMk/>
          <pc:sldMk cId="2784371588" sldId="281"/>
        </pc:sldMkLst>
      </pc:sldChg>
      <pc:sldChg chg="modSp mod modAnim">
        <pc:chgData name="Chloe Charlton" userId="3a198f00-beb2-444d-9ae6-675267353eba" providerId="ADAL" clId="{89E5C2A2-8AEC-40F3-BC0D-655B3864268B}" dt="2024-03-05T17:23:24.790" v="6800" actId="20577"/>
        <pc:sldMkLst>
          <pc:docMk/>
          <pc:sldMk cId="1131217901" sldId="282"/>
        </pc:sldMkLst>
        <pc:spChg chg="mod">
          <ac:chgData name="Chloe Charlton" userId="3a198f00-beb2-444d-9ae6-675267353eba" providerId="ADAL" clId="{89E5C2A2-8AEC-40F3-BC0D-655B3864268B}" dt="2024-03-05T17:23:24.790" v="6800" actId="20577"/>
          <ac:spMkLst>
            <pc:docMk/>
            <pc:sldMk cId="1131217901" sldId="282"/>
            <ac:spMk id="2" creationId="{7FB8C891-B431-353B-3354-1F4DF5A988AA}"/>
          </ac:spMkLst>
        </pc:spChg>
        <pc:spChg chg="mod">
          <ac:chgData name="Chloe Charlton" userId="3a198f00-beb2-444d-9ae6-675267353eba" providerId="ADAL" clId="{89E5C2A2-8AEC-40F3-BC0D-655B3864268B}" dt="2024-03-05T17:03:01.963" v="6745" actId="13926"/>
          <ac:spMkLst>
            <pc:docMk/>
            <pc:sldMk cId="1131217901" sldId="282"/>
            <ac:spMk id="3" creationId="{B38E8972-D375-5091-F818-00C74A6FBAAB}"/>
          </ac:spMkLst>
        </pc:spChg>
        <pc:picChg chg="mod">
          <ac:chgData name="Chloe Charlton" userId="3a198f00-beb2-444d-9ae6-675267353eba" providerId="ADAL" clId="{89E5C2A2-8AEC-40F3-BC0D-655B3864268B}" dt="2024-03-05T14:58:06.024" v="4178" actId="14100"/>
          <ac:picMkLst>
            <pc:docMk/>
            <pc:sldMk cId="1131217901" sldId="282"/>
            <ac:picMk id="11266" creationId="{A1436A51-2911-B1B1-185D-AC8742459D76}"/>
          </ac:picMkLst>
        </pc:picChg>
      </pc:sldChg>
      <pc:sldChg chg="addSp delSp modSp mod modAnim modNotesTx">
        <pc:chgData name="Chloe Charlton" userId="3a198f00-beb2-444d-9ae6-675267353eba" providerId="ADAL" clId="{89E5C2A2-8AEC-40F3-BC0D-655B3864268B}" dt="2024-03-05T17:17:25.084" v="6795"/>
        <pc:sldMkLst>
          <pc:docMk/>
          <pc:sldMk cId="3899222160" sldId="284"/>
        </pc:sldMkLst>
        <pc:spChg chg="mod">
          <ac:chgData name="Chloe Charlton" userId="3a198f00-beb2-444d-9ae6-675267353eba" providerId="ADAL" clId="{89E5C2A2-8AEC-40F3-BC0D-655B3864268B}" dt="2024-03-05T12:11:01.818" v="2744" actId="5793"/>
          <ac:spMkLst>
            <pc:docMk/>
            <pc:sldMk cId="3899222160" sldId="284"/>
            <ac:spMk id="2" creationId="{A61D8CDA-45BF-D33E-9192-F434D8EC4099}"/>
          </ac:spMkLst>
        </pc:spChg>
        <pc:spChg chg="mod">
          <ac:chgData name="Chloe Charlton" userId="3a198f00-beb2-444d-9ae6-675267353eba" providerId="ADAL" clId="{89E5C2A2-8AEC-40F3-BC0D-655B3864268B}" dt="2024-03-05T17:17:03.553" v="6786" actId="207"/>
          <ac:spMkLst>
            <pc:docMk/>
            <pc:sldMk cId="3899222160" sldId="284"/>
            <ac:spMk id="3" creationId="{53676456-9361-4248-4EB6-8315A2B52E02}"/>
          </ac:spMkLst>
        </pc:spChg>
        <pc:picChg chg="del">
          <ac:chgData name="Chloe Charlton" userId="3a198f00-beb2-444d-9ae6-675267353eba" providerId="ADAL" clId="{89E5C2A2-8AEC-40F3-BC0D-655B3864268B}" dt="2024-03-05T12:10:42.645" v="2739" actId="478"/>
          <ac:picMkLst>
            <pc:docMk/>
            <pc:sldMk cId="3899222160" sldId="284"/>
            <ac:picMk id="1026" creationId="{D3353366-1165-0DB5-408C-DF08FD98807F}"/>
          </ac:picMkLst>
        </pc:picChg>
        <pc:picChg chg="add del mod">
          <ac:chgData name="Chloe Charlton" userId="3a198f00-beb2-444d-9ae6-675267353eba" providerId="ADAL" clId="{89E5C2A2-8AEC-40F3-BC0D-655B3864268B}" dt="2024-03-05T14:47:19.626" v="3782"/>
          <ac:picMkLst>
            <pc:docMk/>
            <pc:sldMk cId="3899222160" sldId="284"/>
            <ac:picMk id="6146" creationId="{4C119E32-9D60-5B20-91B0-B645B3235ADD}"/>
          </ac:picMkLst>
        </pc:picChg>
        <pc:picChg chg="add mod">
          <ac:chgData name="Chloe Charlton" userId="3a198f00-beb2-444d-9ae6-675267353eba" providerId="ADAL" clId="{89E5C2A2-8AEC-40F3-BC0D-655B3864268B}" dt="2024-03-05T14:47:25.872" v="3785" actId="1076"/>
          <ac:picMkLst>
            <pc:docMk/>
            <pc:sldMk cId="3899222160" sldId="284"/>
            <ac:picMk id="6148" creationId="{BCF07325-7DCB-EF46-BA75-2E4A55AA938C}"/>
          </ac:picMkLst>
        </pc:picChg>
      </pc:sldChg>
      <pc:sldChg chg="modSp mod modAnim">
        <pc:chgData name="Chloe Charlton" userId="3a198f00-beb2-444d-9ae6-675267353eba" providerId="ADAL" clId="{89E5C2A2-8AEC-40F3-BC0D-655B3864268B}" dt="2024-03-05T17:03:44.072" v="6762"/>
        <pc:sldMkLst>
          <pc:docMk/>
          <pc:sldMk cId="1454846449" sldId="285"/>
        </pc:sldMkLst>
        <pc:spChg chg="mod">
          <ac:chgData name="Chloe Charlton" userId="3a198f00-beb2-444d-9ae6-675267353eba" providerId="ADAL" clId="{89E5C2A2-8AEC-40F3-BC0D-655B3864268B}" dt="2024-03-05T17:03:29.457" v="6758" actId="5793"/>
          <ac:spMkLst>
            <pc:docMk/>
            <pc:sldMk cId="1454846449" sldId="285"/>
            <ac:spMk id="3" creationId="{AC7E7EB9-17EB-8B49-D42F-89D69CF6C998}"/>
          </ac:spMkLst>
        </pc:spChg>
        <pc:picChg chg="mod">
          <ac:chgData name="Chloe Charlton" userId="3a198f00-beb2-444d-9ae6-675267353eba" providerId="ADAL" clId="{89E5C2A2-8AEC-40F3-BC0D-655B3864268B}" dt="2024-03-05T14:52:33.369" v="3894" actId="1076"/>
          <ac:picMkLst>
            <pc:docMk/>
            <pc:sldMk cId="1454846449" sldId="285"/>
            <ac:picMk id="1026" creationId="{26DFE633-9A61-CF6E-B789-57B9DE563408}"/>
          </ac:picMkLst>
        </pc:picChg>
      </pc:sldChg>
      <pc:sldChg chg="addSp modSp new mod modNotesTx">
        <pc:chgData name="Chloe Charlton" userId="3a198f00-beb2-444d-9ae6-675267353eba" providerId="ADAL" clId="{89E5C2A2-8AEC-40F3-BC0D-655B3864268B}" dt="2024-03-05T17:31:50.266" v="6821" actId="20577"/>
        <pc:sldMkLst>
          <pc:docMk/>
          <pc:sldMk cId="950802408" sldId="286"/>
        </pc:sldMkLst>
        <pc:spChg chg="mod">
          <ac:chgData name="Chloe Charlton" userId="3a198f00-beb2-444d-9ae6-675267353eba" providerId="ADAL" clId="{89E5C2A2-8AEC-40F3-BC0D-655B3864268B}" dt="2024-03-04T16:08:27.247" v="2100"/>
          <ac:spMkLst>
            <pc:docMk/>
            <pc:sldMk cId="950802408" sldId="286"/>
            <ac:spMk id="2" creationId="{F8AF036D-3088-8B35-ED1F-1BC4B7E0A780}"/>
          </ac:spMkLst>
        </pc:spChg>
        <pc:spChg chg="mod">
          <ac:chgData name="Chloe Charlton" userId="3a198f00-beb2-444d-9ae6-675267353eba" providerId="ADAL" clId="{89E5C2A2-8AEC-40F3-BC0D-655B3864268B}" dt="2024-03-05T16:57:55.266" v="6640" actId="13926"/>
          <ac:spMkLst>
            <pc:docMk/>
            <pc:sldMk cId="950802408" sldId="286"/>
            <ac:spMk id="3" creationId="{EAFE55D6-2675-B6B5-1396-55B4B80D5E68}"/>
          </ac:spMkLst>
        </pc:spChg>
        <pc:picChg chg="add mod">
          <ac:chgData name="Chloe Charlton" userId="3a198f00-beb2-444d-9ae6-675267353eba" providerId="ADAL" clId="{89E5C2A2-8AEC-40F3-BC0D-655B3864268B}" dt="2024-03-04T16:10:06.879" v="2108" actId="1076"/>
          <ac:picMkLst>
            <pc:docMk/>
            <pc:sldMk cId="950802408" sldId="286"/>
            <ac:picMk id="1026" creationId="{3D13ACCD-4BED-FB2D-FAC4-0BD215CFBCEB}"/>
          </ac:picMkLst>
        </pc:picChg>
      </pc:sldChg>
      <pc:sldChg chg="delSp modSp add mod modAnim modNotesTx">
        <pc:chgData name="Chloe Charlton" userId="3a198f00-beb2-444d-9ae6-675267353eba" providerId="ADAL" clId="{89E5C2A2-8AEC-40F3-BC0D-655B3864268B}" dt="2024-03-05T17:23:01.470" v="6798"/>
        <pc:sldMkLst>
          <pc:docMk/>
          <pc:sldMk cId="2105931868" sldId="287"/>
        </pc:sldMkLst>
        <pc:spChg chg="mod">
          <ac:chgData name="Chloe Charlton" userId="3a198f00-beb2-444d-9ae6-675267353eba" providerId="ADAL" clId="{89E5C2A2-8AEC-40F3-BC0D-655B3864268B}" dt="2024-03-05T17:02:13.756" v="6730" actId="20577"/>
          <ac:spMkLst>
            <pc:docMk/>
            <pc:sldMk cId="2105931868" sldId="287"/>
            <ac:spMk id="2" creationId="{AA8CFD60-1424-B961-92C3-9BACE680459F}"/>
          </ac:spMkLst>
        </pc:spChg>
        <pc:spChg chg="mod">
          <ac:chgData name="Chloe Charlton" userId="3a198f00-beb2-444d-9ae6-675267353eba" providerId="ADAL" clId="{89E5C2A2-8AEC-40F3-BC0D-655B3864268B}" dt="2024-03-05T17:02:34.456" v="6735" actId="20577"/>
          <ac:spMkLst>
            <pc:docMk/>
            <pc:sldMk cId="2105931868" sldId="287"/>
            <ac:spMk id="3" creationId="{A2414558-34A2-9E3B-14B4-C555E766C388}"/>
          </ac:spMkLst>
        </pc:spChg>
        <pc:picChg chg="del">
          <ac:chgData name="Chloe Charlton" userId="3a198f00-beb2-444d-9ae6-675267353eba" providerId="ADAL" clId="{89E5C2A2-8AEC-40F3-BC0D-655B3864268B}" dt="2024-03-05T15:16:46.716" v="4439" actId="478"/>
          <ac:picMkLst>
            <pc:docMk/>
            <pc:sldMk cId="2105931868" sldId="287"/>
            <ac:picMk id="13314" creationId="{9CD74BC8-9BF0-CC68-D394-0072E9319C06}"/>
          </ac:picMkLst>
        </pc:picChg>
      </pc:sldChg>
      <pc:sldChg chg="modSp new del mod">
        <pc:chgData name="Chloe Charlton" userId="3a198f00-beb2-444d-9ae6-675267353eba" providerId="ADAL" clId="{89E5C2A2-8AEC-40F3-BC0D-655B3864268B}" dt="2024-03-04T16:12:06.956" v="2118" actId="2696"/>
        <pc:sldMkLst>
          <pc:docMk/>
          <pc:sldMk cId="3252945267" sldId="287"/>
        </pc:sldMkLst>
        <pc:spChg chg="mod">
          <ac:chgData name="Chloe Charlton" userId="3a198f00-beb2-444d-9ae6-675267353eba" providerId="ADAL" clId="{89E5C2A2-8AEC-40F3-BC0D-655B3864268B}" dt="2024-03-04T16:11:56.663" v="2117"/>
          <ac:spMkLst>
            <pc:docMk/>
            <pc:sldMk cId="3252945267" sldId="287"/>
            <ac:spMk id="2" creationId="{3C08A397-C0A3-806A-027B-CBDEE96258CD}"/>
          </ac:spMkLst>
        </pc:spChg>
      </pc:sldChg>
      <pc:sldChg chg="addSp delSp modSp new mod modNotesTx">
        <pc:chgData name="Chloe Charlton" userId="3a198f00-beb2-444d-9ae6-675267353eba" providerId="ADAL" clId="{89E5C2A2-8AEC-40F3-BC0D-655B3864268B}" dt="2024-03-05T16:06:00.027" v="5764"/>
        <pc:sldMkLst>
          <pc:docMk/>
          <pc:sldMk cId="348234805" sldId="288"/>
        </pc:sldMkLst>
        <pc:spChg chg="mod">
          <ac:chgData name="Chloe Charlton" userId="3a198f00-beb2-444d-9ae6-675267353eba" providerId="ADAL" clId="{89E5C2A2-8AEC-40F3-BC0D-655B3864268B}" dt="2024-03-05T15:55:18.004" v="5072"/>
          <ac:spMkLst>
            <pc:docMk/>
            <pc:sldMk cId="348234805" sldId="288"/>
            <ac:spMk id="2" creationId="{2D14A55C-12F8-7C09-9293-044EAABB17DB}"/>
          </ac:spMkLst>
        </pc:spChg>
        <pc:spChg chg="del mod">
          <ac:chgData name="Chloe Charlton" userId="3a198f00-beb2-444d-9ae6-675267353eba" providerId="ADAL" clId="{89E5C2A2-8AEC-40F3-BC0D-655B3864268B}" dt="2024-03-05T15:56:28.018" v="5093" actId="21"/>
          <ac:spMkLst>
            <pc:docMk/>
            <pc:sldMk cId="348234805" sldId="288"/>
            <ac:spMk id="3" creationId="{00C90290-2FA2-BCF0-0BFB-B43211EE5A8D}"/>
          </ac:spMkLst>
        </pc:spChg>
        <pc:picChg chg="add mod">
          <ac:chgData name="Chloe Charlton" userId="3a198f00-beb2-444d-9ae6-675267353eba" providerId="ADAL" clId="{89E5C2A2-8AEC-40F3-BC0D-655B3864268B}" dt="2024-03-05T15:56:29.601" v="5094" actId="1076"/>
          <ac:picMkLst>
            <pc:docMk/>
            <pc:sldMk cId="348234805" sldId="288"/>
            <ac:picMk id="5" creationId="{0011D156-7816-8911-5923-8A87F9494833}"/>
          </ac:picMkLst>
        </pc:picChg>
      </pc:sldChg>
      <pc:sldChg chg="addSp delSp modSp new mod modNotesTx">
        <pc:chgData name="Chloe Charlton" userId="3a198f00-beb2-444d-9ae6-675267353eba" providerId="ADAL" clId="{89E5C2A2-8AEC-40F3-BC0D-655B3864268B}" dt="2024-03-05T16:03:51.375" v="5714" actId="20577"/>
        <pc:sldMkLst>
          <pc:docMk/>
          <pc:sldMk cId="3831362245" sldId="289"/>
        </pc:sldMkLst>
        <pc:spChg chg="mod">
          <ac:chgData name="Chloe Charlton" userId="3a198f00-beb2-444d-9ae6-675267353eba" providerId="ADAL" clId="{89E5C2A2-8AEC-40F3-BC0D-655B3864268B}" dt="2024-03-05T15:59:19.819" v="5546" actId="5793"/>
          <ac:spMkLst>
            <pc:docMk/>
            <pc:sldMk cId="3831362245" sldId="289"/>
            <ac:spMk id="2" creationId="{88A5C7BA-7541-6D3C-B4FA-648F3D04D2F2}"/>
          </ac:spMkLst>
        </pc:spChg>
        <pc:spChg chg="del">
          <ac:chgData name="Chloe Charlton" userId="3a198f00-beb2-444d-9ae6-675267353eba" providerId="ADAL" clId="{89E5C2A2-8AEC-40F3-BC0D-655B3864268B}" dt="2024-03-05T15:59:07.850" v="5528" actId="21"/>
          <ac:spMkLst>
            <pc:docMk/>
            <pc:sldMk cId="3831362245" sldId="289"/>
            <ac:spMk id="3" creationId="{CB65DB97-0414-1CD8-434F-A7CE633E0DEA}"/>
          </ac:spMkLst>
        </pc:spChg>
        <pc:picChg chg="add mod">
          <ac:chgData name="Chloe Charlton" userId="3a198f00-beb2-444d-9ae6-675267353eba" providerId="ADAL" clId="{89E5C2A2-8AEC-40F3-BC0D-655B3864268B}" dt="2024-03-05T15:59:13.535" v="5531" actId="1076"/>
          <ac:picMkLst>
            <pc:docMk/>
            <pc:sldMk cId="3831362245" sldId="289"/>
            <ac:picMk id="5" creationId="{7E384824-5B2E-A3BC-842A-3EE56CF5E701}"/>
          </ac:picMkLst>
        </pc:picChg>
      </pc:sldChg>
      <pc:sldChg chg="modSp new mod modAnim">
        <pc:chgData name="Chloe Charlton" userId="3a198f00-beb2-444d-9ae6-675267353eba" providerId="ADAL" clId="{89E5C2A2-8AEC-40F3-BC0D-655B3864268B}" dt="2024-03-05T17:04:29.342" v="6779"/>
        <pc:sldMkLst>
          <pc:docMk/>
          <pc:sldMk cId="3388411518" sldId="290"/>
        </pc:sldMkLst>
        <pc:spChg chg="mod">
          <ac:chgData name="Chloe Charlton" userId="3a198f00-beb2-444d-9ae6-675267353eba" providerId="ADAL" clId="{89E5C2A2-8AEC-40F3-BC0D-655B3864268B}" dt="2024-03-05T17:03:55.099" v="6766" actId="20577"/>
          <ac:spMkLst>
            <pc:docMk/>
            <pc:sldMk cId="3388411518" sldId="290"/>
            <ac:spMk id="2" creationId="{1A135274-E418-BCDB-0F1B-A74F4FFC9593}"/>
          </ac:spMkLst>
        </pc:spChg>
        <pc:spChg chg="mod">
          <ac:chgData name="Chloe Charlton" userId="3a198f00-beb2-444d-9ae6-675267353eba" providerId="ADAL" clId="{89E5C2A2-8AEC-40F3-BC0D-655B3864268B}" dt="2024-03-05T16:48:55.758" v="6573" actId="2711"/>
          <ac:spMkLst>
            <pc:docMk/>
            <pc:sldMk cId="3388411518" sldId="290"/>
            <ac:spMk id="3" creationId="{22138A92-FDDE-1481-F70C-B330E807054A}"/>
          </ac:spMkLst>
        </pc:spChg>
      </pc:sldChg>
      <pc:sldChg chg="modSp add mod">
        <pc:chgData name="Chloe Charlton" userId="3a198f00-beb2-444d-9ae6-675267353eba" providerId="ADAL" clId="{89E5C2A2-8AEC-40F3-BC0D-655B3864268B}" dt="2024-03-05T16:51:02.258" v="6608" actId="20577"/>
        <pc:sldMkLst>
          <pc:docMk/>
          <pc:sldMk cId="1439673528" sldId="291"/>
        </pc:sldMkLst>
        <pc:spChg chg="mod">
          <ac:chgData name="Chloe Charlton" userId="3a198f00-beb2-444d-9ae6-675267353eba" providerId="ADAL" clId="{89E5C2A2-8AEC-40F3-BC0D-655B3864268B}" dt="2024-03-05T16:50:58.124" v="6601" actId="20577"/>
          <ac:spMkLst>
            <pc:docMk/>
            <pc:sldMk cId="1439673528" sldId="291"/>
            <ac:spMk id="2" creationId="{1A135274-E418-BCDB-0F1B-A74F4FFC9593}"/>
          </ac:spMkLst>
        </pc:spChg>
        <pc:spChg chg="mod">
          <ac:chgData name="Chloe Charlton" userId="3a198f00-beb2-444d-9ae6-675267353eba" providerId="ADAL" clId="{89E5C2A2-8AEC-40F3-BC0D-655B3864268B}" dt="2024-03-05T16:51:02.258" v="6608" actId="20577"/>
          <ac:spMkLst>
            <pc:docMk/>
            <pc:sldMk cId="1439673528" sldId="291"/>
            <ac:spMk id="3" creationId="{22138A92-FDDE-1481-F70C-B330E807054A}"/>
          </ac:spMkLst>
        </pc:spChg>
      </pc:sldChg>
      <pc:sldChg chg="new del">
        <pc:chgData name="Chloe Charlton" userId="3a198f00-beb2-444d-9ae6-675267353eba" providerId="ADAL" clId="{89E5C2A2-8AEC-40F3-BC0D-655B3864268B}" dt="2024-03-05T16:49:10.256" v="6579" actId="2696"/>
        <pc:sldMkLst>
          <pc:docMk/>
          <pc:sldMk cId="2694118473" sldId="291"/>
        </pc:sldMkLst>
      </pc:sldChg>
      <pc:sldChg chg="modSp new del mod">
        <pc:chgData name="Chloe Charlton" userId="3a198f00-beb2-444d-9ae6-675267353eba" providerId="ADAL" clId="{89E5C2A2-8AEC-40F3-BC0D-655B3864268B}" dt="2024-03-05T18:03:04.687" v="6862" actId="680"/>
        <pc:sldMkLst>
          <pc:docMk/>
          <pc:sldMk cId="783650293" sldId="292"/>
        </pc:sldMkLst>
        <pc:spChg chg="mod">
          <ac:chgData name="Chloe Charlton" userId="3a198f00-beb2-444d-9ae6-675267353eba" providerId="ADAL" clId="{89E5C2A2-8AEC-40F3-BC0D-655B3864268B}" dt="2024-03-05T18:03:04.025" v="6861" actId="20577"/>
          <ac:spMkLst>
            <pc:docMk/>
            <pc:sldMk cId="783650293" sldId="292"/>
            <ac:spMk id="2" creationId="{F645407F-C112-DB22-328B-9C83CE3F7AF0}"/>
          </ac:spMkLst>
        </pc:spChg>
      </pc:sldChg>
      <pc:sldChg chg="new del">
        <pc:chgData name="Chloe Charlton" userId="3a198f00-beb2-444d-9ae6-675267353eba" providerId="ADAL" clId="{89E5C2A2-8AEC-40F3-BC0D-655B3864268B}" dt="2024-03-05T16:49:08.467" v="6578" actId="2696"/>
        <pc:sldMkLst>
          <pc:docMk/>
          <pc:sldMk cId="3787822838" sldId="292"/>
        </pc:sldMkLst>
      </pc:sldChg>
    </pc:docChg>
  </pc:docChgLst>
  <pc:docChgLst>
    <pc:chgData name="Susan Abery" userId="43dc6087-e31f-4288-abaa-fcba5e989dd6" providerId="ADAL" clId="{489F6A20-1554-402A-A574-CCF5D20D5355}"/>
    <pc:docChg chg="undo custSel modSld">
      <pc:chgData name="Susan Abery" userId="43dc6087-e31f-4288-abaa-fcba5e989dd6" providerId="ADAL" clId="{489F6A20-1554-402A-A574-CCF5D20D5355}" dt="2024-03-05T16:23:00.512" v="502" actId="478"/>
      <pc:docMkLst>
        <pc:docMk/>
      </pc:docMkLst>
      <pc:sldChg chg="modSp mod">
        <pc:chgData name="Susan Abery" userId="43dc6087-e31f-4288-abaa-fcba5e989dd6" providerId="ADAL" clId="{489F6A20-1554-402A-A574-CCF5D20D5355}" dt="2024-03-05T16:12:44.085" v="429"/>
        <pc:sldMkLst>
          <pc:docMk/>
          <pc:sldMk cId="4245881846" sldId="257"/>
        </pc:sldMkLst>
        <pc:spChg chg="mod">
          <ac:chgData name="Susan Abery" userId="43dc6087-e31f-4288-abaa-fcba5e989dd6" providerId="ADAL" clId="{489F6A20-1554-402A-A574-CCF5D20D5355}" dt="2024-03-05T16:12:44.085" v="429"/>
          <ac:spMkLst>
            <pc:docMk/>
            <pc:sldMk cId="4245881846" sldId="257"/>
            <ac:spMk id="2" creationId="{DBAB5B12-8B1A-BD69-6C96-D7F820391AFC}"/>
          </ac:spMkLst>
        </pc:spChg>
        <pc:spChg chg="mod">
          <ac:chgData name="Susan Abery" userId="43dc6087-e31f-4288-abaa-fcba5e989dd6" providerId="ADAL" clId="{489F6A20-1554-402A-A574-CCF5D20D5355}" dt="2024-03-05T16:12:44.085" v="429"/>
          <ac:spMkLst>
            <pc:docMk/>
            <pc:sldMk cId="4245881846" sldId="257"/>
            <ac:spMk id="3" creationId="{F2A252BB-3594-01E8-AC27-D526E84FDAB9}"/>
          </ac:spMkLst>
        </pc:spChg>
      </pc:sldChg>
      <pc:sldChg chg="modSp mod">
        <pc:chgData name="Susan Abery" userId="43dc6087-e31f-4288-abaa-fcba5e989dd6" providerId="ADAL" clId="{489F6A20-1554-402A-A574-CCF5D20D5355}" dt="2024-03-05T16:09:26.847" v="321" actId="15"/>
        <pc:sldMkLst>
          <pc:docMk/>
          <pc:sldMk cId="2515799931" sldId="258"/>
        </pc:sldMkLst>
        <pc:spChg chg="mod">
          <ac:chgData name="Susan Abery" userId="43dc6087-e31f-4288-abaa-fcba5e989dd6" providerId="ADAL" clId="{489F6A20-1554-402A-A574-CCF5D20D5355}" dt="2024-03-05T16:09:26.847" v="321" actId="15"/>
          <ac:spMkLst>
            <pc:docMk/>
            <pc:sldMk cId="2515799931" sldId="258"/>
            <ac:spMk id="3" creationId="{20FC80AC-F4F4-0AE6-095E-DF289E8DF81D}"/>
          </ac:spMkLst>
        </pc:spChg>
      </pc:sldChg>
      <pc:sldChg chg="modSp mod">
        <pc:chgData name="Susan Abery" userId="43dc6087-e31f-4288-abaa-fcba5e989dd6" providerId="ADAL" clId="{489F6A20-1554-402A-A574-CCF5D20D5355}" dt="2024-03-05T16:20:12.167" v="441" actId="12"/>
        <pc:sldMkLst>
          <pc:docMk/>
          <pc:sldMk cId="1369620967" sldId="259"/>
        </pc:sldMkLst>
        <pc:spChg chg="mod">
          <ac:chgData name="Susan Abery" userId="43dc6087-e31f-4288-abaa-fcba5e989dd6" providerId="ADAL" clId="{489F6A20-1554-402A-A574-CCF5D20D5355}" dt="2024-03-05T16:12:44.085" v="429"/>
          <ac:spMkLst>
            <pc:docMk/>
            <pc:sldMk cId="1369620967" sldId="259"/>
            <ac:spMk id="2" creationId="{02341FED-6671-5CE2-9521-15A122927FE8}"/>
          </ac:spMkLst>
        </pc:spChg>
        <pc:spChg chg="mod">
          <ac:chgData name="Susan Abery" userId="43dc6087-e31f-4288-abaa-fcba5e989dd6" providerId="ADAL" clId="{489F6A20-1554-402A-A574-CCF5D20D5355}" dt="2024-03-05T16:20:12.167" v="441" actId="12"/>
          <ac:spMkLst>
            <pc:docMk/>
            <pc:sldMk cId="1369620967" sldId="259"/>
            <ac:spMk id="3" creationId="{113C0092-61A4-7826-728D-B42E947230E1}"/>
          </ac:spMkLst>
        </pc:spChg>
      </pc:sldChg>
      <pc:sldChg chg="modSp mod">
        <pc:chgData name="Susan Abery" userId="43dc6087-e31f-4288-abaa-fcba5e989dd6" providerId="ADAL" clId="{489F6A20-1554-402A-A574-CCF5D20D5355}" dt="2024-03-05T16:12:44.085" v="429"/>
        <pc:sldMkLst>
          <pc:docMk/>
          <pc:sldMk cId="675700348" sldId="260"/>
        </pc:sldMkLst>
        <pc:spChg chg="mod">
          <ac:chgData name="Susan Abery" userId="43dc6087-e31f-4288-abaa-fcba5e989dd6" providerId="ADAL" clId="{489F6A20-1554-402A-A574-CCF5D20D5355}" dt="2024-03-05T16:12:44.085" v="429"/>
          <ac:spMkLst>
            <pc:docMk/>
            <pc:sldMk cId="675700348" sldId="260"/>
            <ac:spMk id="2" creationId="{40A583A2-06EF-412C-871A-A5A364B1DF3D}"/>
          </ac:spMkLst>
        </pc:spChg>
        <pc:spChg chg="mod">
          <ac:chgData name="Susan Abery" userId="43dc6087-e31f-4288-abaa-fcba5e989dd6" providerId="ADAL" clId="{489F6A20-1554-402A-A574-CCF5D20D5355}" dt="2024-03-05T16:12:44.085" v="429"/>
          <ac:spMkLst>
            <pc:docMk/>
            <pc:sldMk cId="675700348" sldId="260"/>
            <ac:spMk id="3" creationId="{C0470C83-0728-7CFA-D518-F926F1069DA5}"/>
          </ac:spMkLst>
        </pc:spChg>
      </pc:sldChg>
      <pc:sldChg chg="modSp mod">
        <pc:chgData name="Susan Abery" userId="43dc6087-e31f-4288-abaa-fcba5e989dd6" providerId="ADAL" clId="{489F6A20-1554-402A-A574-CCF5D20D5355}" dt="2024-03-05T16:12:44.085" v="429"/>
        <pc:sldMkLst>
          <pc:docMk/>
          <pc:sldMk cId="690216771" sldId="261"/>
        </pc:sldMkLst>
        <pc:spChg chg="mod">
          <ac:chgData name="Susan Abery" userId="43dc6087-e31f-4288-abaa-fcba5e989dd6" providerId="ADAL" clId="{489F6A20-1554-402A-A574-CCF5D20D5355}" dt="2024-03-05T16:12:44.085" v="429"/>
          <ac:spMkLst>
            <pc:docMk/>
            <pc:sldMk cId="690216771" sldId="261"/>
            <ac:spMk id="2" creationId="{7D06F56B-D738-FA21-D00A-E0085893D0AB}"/>
          </ac:spMkLst>
        </pc:spChg>
        <pc:spChg chg="mod">
          <ac:chgData name="Susan Abery" userId="43dc6087-e31f-4288-abaa-fcba5e989dd6" providerId="ADAL" clId="{489F6A20-1554-402A-A574-CCF5D20D5355}" dt="2024-03-05T16:12:44.085" v="429"/>
          <ac:spMkLst>
            <pc:docMk/>
            <pc:sldMk cId="690216771" sldId="261"/>
            <ac:spMk id="3" creationId="{1D0973EF-BE2B-CB96-82F0-0CE947844EE4}"/>
          </ac:spMkLst>
        </pc:spChg>
      </pc:sldChg>
      <pc:sldChg chg="modSp mod">
        <pc:chgData name="Susan Abery" userId="43dc6087-e31f-4288-abaa-fcba5e989dd6" providerId="ADAL" clId="{489F6A20-1554-402A-A574-CCF5D20D5355}" dt="2024-03-05T16:21:57.841" v="484" actId="6549"/>
        <pc:sldMkLst>
          <pc:docMk/>
          <pc:sldMk cId="3992121478" sldId="262"/>
        </pc:sldMkLst>
        <pc:spChg chg="mod">
          <ac:chgData name="Susan Abery" userId="43dc6087-e31f-4288-abaa-fcba5e989dd6" providerId="ADAL" clId="{489F6A20-1554-402A-A574-CCF5D20D5355}" dt="2024-03-05T16:12:44.085" v="429"/>
          <ac:spMkLst>
            <pc:docMk/>
            <pc:sldMk cId="3992121478" sldId="262"/>
            <ac:spMk id="2" creationId="{BD89D793-574C-91BD-74E1-606B84C4EE2B}"/>
          </ac:spMkLst>
        </pc:spChg>
        <pc:spChg chg="mod">
          <ac:chgData name="Susan Abery" userId="43dc6087-e31f-4288-abaa-fcba5e989dd6" providerId="ADAL" clId="{489F6A20-1554-402A-A574-CCF5D20D5355}" dt="2024-03-05T16:21:57.841" v="484" actId="6549"/>
          <ac:spMkLst>
            <pc:docMk/>
            <pc:sldMk cId="3992121478" sldId="262"/>
            <ac:spMk id="3" creationId="{471E137B-A431-CADF-D696-F091003993C2}"/>
          </ac:spMkLst>
        </pc:spChg>
      </pc:sldChg>
      <pc:sldChg chg="modSp mod">
        <pc:chgData name="Susan Abery" userId="43dc6087-e31f-4288-abaa-fcba5e989dd6" providerId="ADAL" clId="{489F6A20-1554-402A-A574-CCF5D20D5355}" dt="2024-03-05T16:12:44.085" v="429"/>
        <pc:sldMkLst>
          <pc:docMk/>
          <pc:sldMk cId="1831680062" sldId="263"/>
        </pc:sldMkLst>
        <pc:spChg chg="mod">
          <ac:chgData name="Susan Abery" userId="43dc6087-e31f-4288-abaa-fcba5e989dd6" providerId="ADAL" clId="{489F6A20-1554-402A-A574-CCF5D20D5355}" dt="2024-03-05T16:12:44.085" v="429"/>
          <ac:spMkLst>
            <pc:docMk/>
            <pc:sldMk cId="1831680062" sldId="263"/>
            <ac:spMk id="2" creationId="{2BD06680-2587-8E33-9662-5B069A7AF9F9}"/>
          </ac:spMkLst>
        </pc:spChg>
        <pc:spChg chg="mod">
          <ac:chgData name="Susan Abery" userId="43dc6087-e31f-4288-abaa-fcba5e989dd6" providerId="ADAL" clId="{489F6A20-1554-402A-A574-CCF5D20D5355}" dt="2024-03-05T16:12:44.085" v="429"/>
          <ac:spMkLst>
            <pc:docMk/>
            <pc:sldMk cId="1831680062" sldId="263"/>
            <ac:spMk id="3" creationId="{64C93CDC-D8F9-BD1A-B781-C16FF1793EDC}"/>
          </ac:spMkLst>
        </pc:spChg>
      </pc:sldChg>
      <pc:sldChg chg="modSp mod">
        <pc:chgData name="Susan Abery" userId="43dc6087-e31f-4288-abaa-fcba5e989dd6" providerId="ADAL" clId="{489F6A20-1554-402A-A574-CCF5D20D5355}" dt="2024-03-05T16:22:22.345" v="487" actId="20577"/>
        <pc:sldMkLst>
          <pc:docMk/>
          <pc:sldMk cId="1020986394" sldId="264"/>
        </pc:sldMkLst>
        <pc:spChg chg="mod">
          <ac:chgData name="Susan Abery" userId="43dc6087-e31f-4288-abaa-fcba5e989dd6" providerId="ADAL" clId="{489F6A20-1554-402A-A574-CCF5D20D5355}" dt="2024-03-05T16:12:44.085" v="429"/>
          <ac:spMkLst>
            <pc:docMk/>
            <pc:sldMk cId="1020986394" sldId="264"/>
            <ac:spMk id="2" creationId="{7D5DA8A0-39FE-DA89-0226-1E3D7B73D4B6}"/>
          </ac:spMkLst>
        </pc:spChg>
        <pc:spChg chg="mod">
          <ac:chgData name="Susan Abery" userId="43dc6087-e31f-4288-abaa-fcba5e989dd6" providerId="ADAL" clId="{489F6A20-1554-402A-A574-CCF5D20D5355}" dt="2024-03-05T16:22:22.345" v="487" actId="20577"/>
          <ac:spMkLst>
            <pc:docMk/>
            <pc:sldMk cId="1020986394" sldId="264"/>
            <ac:spMk id="3" creationId="{3F4B19D7-B441-F859-146E-FD8E63514352}"/>
          </ac:spMkLst>
        </pc:spChg>
      </pc:sldChg>
      <pc:sldChg chg="modSp mod">
        <pc:chgData name="Susan Abery" userId="43dc6087-e31f-4288-abaa-fcba5e989dd6" providerId="ADAL" clId="{489F6A20-1554-402A-A574-CCF5D20D5355}" dt="2024-03-05T16:12:44.085" v="429"/>
        <pc:sldMkLst>
          <pc:docMk/>
          <pc:sldMk cId="3292568650" sldId="266"/>
        </pc:sldMkLst>
        <pc:spChg chg="mod">
          <ac:chgData name="Susan Abery" userId="43dc6087-e31f-4288-abaa-fcba5e989dd6" providerId="ADAL" clId="{489F6A20-1554-402A-A574-CCF5D20D5355}" dt="2024-03-05T16:12:44.085" v="429"/>
          <ac:spMkLst>
            <pc:docMk/>
            <pc:sldMk cId="3292568650" sldId="266"/>
            <ac:spMk id="2" creationId="{AA8CFD60-1424-B961-92C3-9BACE680459F}"/>
          </ac:spMkLst>
        </pc:spChg>
        <pc:spChg chg="mod">
          <ac:chgData name="Susan Abery" userId="43dc6087-e31f-4288-abaa-fcba5e989dd6" providerId="ADAL" clId="{489F6A20-1554-402A-A574-CCF5D20D5355}" dt="2024-03-05T16:12:44.085" v="429"/>
          <ac:spMkLst>
            <pc:docMk/>
            <pc:sldMk cId="3292568650" sldId="266"/>
            <ac:spMk id="3" creationId="{A2414558-34A2-9E3B-14B4-C555E766C388}"/>
          </ac:spMkLst>
        </pc:spChg>
      </pc:sldChg>
      <pc:sldChg chg="delSp modSp mod">
        <pc:chgData name="Susan Abery" userId="43dc6087-e31f-4288-abaa-fcba5e989dd6" providerId="ADAL" clId="{489F6A20-1554-402A-A574-CCF5D20D5355}" dt="2024-03-05T16:23:00.512" v="502" actId="478"/>
        <pc:sldMkLst>
          <pc:docMk/>
          <pc:sldMk cId="3031124823" sldId="269"/>
        </pc:sldMkLst>
        <pc:spChg chg="mod">
          <ac:chgData name="Susan Abery" userId="43dc6087-e31f-4288-abaa-fcba5e989dd6" providerId="ADAL" clId="{489F6A20-1554-402A-A574-CCF5D20D5355}" dt="2024-03-05T16:12:44.085" v="429"/>
          <ac:spMkLst>
            <pc:docMk/>
            <pc:sldMk cId="3031124823" sldId="269"/>
            <ac:spMk id="2" creationId="{4A3F34D1-7171-2DBF-9BBE-3E4FB1AEFB4A}"/>
          </ac:spMkLst>
        </pc:spChg>
        <pc:spChg chg="mod">
          <ac:chgData name="Susan Abery" userId="43dc6087-e31f-4288-abaa-fcba5e989dd6" providerId="ADAL" clId="{489F6A20-1554-402A-A574-CCF5D20D5355}" dt="2024-03-05T16:12:44.085" v="429"/>
          <ac:spMkLst>
            <pc:docMk/>
            <pc:sldMk cId="3031124823" sldId="269"/>
            <ac:spMk id="3" creationId="{8295F4CF-6A49-E12E-1CF4-B66ED6690582}"/>
          </ac:spMkLst>
        </pc:spChg>
        <pc:graphicFrameChg chg="mod">
          <ac:chgData name="Susan Abery" userId="43dc6087-e31f-4288-abaa-fcba5e989dd6" providerId="ADAL" clId="{489F6A20-1554-402A-A574-CCF5D20D5355}" dt="2024-03-05T16:12:21.115" v="387"/>
          <ac:graphicFrameMkLst>
            <pc:docMk/>
            <pc:sldMk cId="3031124823" sldId="269"/>
            <ac:graphicFrameMk id="5" creationId="{E756C07E-3C8E-FA59-502D-E25D2564DF66}"/>
          </ac:graphicFrameMkLst>
        </pc:graphicFrameChg>
        <pc:graphicFrameChg chg="mod">
          <ac:chgData name="Susan Abery" userId="43dc6087-e31f-4288-abaa-fcba5e989dd6" providerId="ADAL" clId="{489F6A20-1554-402A-A574-CCF5D20D5355}" dt="2024-03-05T16:12:21.115" v="388"/>
          <ac:graphicFrameMkLst>
            <pc:docMk/>
            <pc:sldMk cId="3031124823" sldId="269"/>
            <ac:graphicFrameMk id="6" creationId="{D23D9D25-0882-7478-1FF1-749691DC4D4E}"/>
          </ac:graphicFrameMkLst>
        </pc:graphicFrameChg>
        <pc:graphicFrameChg chg="mod">
          <ac:chgData name="Susan Abery" userId="43dc6087-e31f-4288-abaa-fcba5e989dd6" providerId="ADAL" clId="{489F6A20-1554-402A-A574-CCF5D20D5355}" dt="2024-03-05T16:12:21.131" v="389"/>
          <ac:graphicFrameMkLst>
            <pc:docMk/>
            <pc:sldMk cId="3031124823" sldId="269"/>
            <ac:graphicFrameMk id="7" creationId="{6D8B5E33-C3A2-F17B-5B22-39782BFD202F}"/>
          </ac:graphicFrameMkLst>
        </pc:graphicFrameChg>
        <pc:graphicFrameChg chg="del mod">
          <ac:chgData name="Susan Abery" userId="43dc6087-e31f-4288-abaa-fcba5e989dd6" providerId="ADAL" clId="{489F6A20-1554-402A-A574-CCF5D20D5355}" dt="2024-03-05T16:23:00.512" v="502" actId="478"/>
          <ac:graphicFrameMkLst>
            <pc:docMk/>
            <pc:sldMk cId="3031124823" sldId="269"/>
            <ac:graphicFrameMk id="10" creationId="{EC8A5315-4C82-C5F2-32F2-00D613B819AA}"/>
          </ac:graphicFrameMkLst>
        </pc:graphicFrameChg>
      </pc:sldChg>
      <pc:sldChg chg="modSp mod">
        <pc:chgData name="Susan Abery" userId="43dc6087-e31f-4288-abaa-fcba5e989dd6" providerId="ADAL" clId="{489F6A20-1554-402A-A574-CCF5D20D5355}" dt="2024-03-05T16:11:58.382" v="381" actId="15"/>
        <pc:sldMkLst>
          <pc:docMk/>
          <pc:sldMk cId="1326461517" sldId="270"/>
        </pc:sldMkLst>
        <pc:spChg chg="mod">
          <ac:chgData name="Susan Abery" userId="43dc6087-e31f-4288-abaa-fcba5e989dd6" providerId="ADAL" clId="{489F6A20-1554-402A-A574-CCF5D20D5355}" dt="2024-03-05T16:11:58.382" v="381" actId="15"/>
          <ac:spMkLst>
            <pc:docMk/>
            <pc:sldMk cId="1326461517" sldId="270"/>
            <ac:spMk id="3" creationId="{0AA45124-66ED-D8E2-3493-C900D5D602F9}"/>
          </ac:spMkLst>
        </pc:spChg>
      </pc:sldChg>
      <pc:sldChg chg="modSp mod">
        <pc:chgData name="Susan Abery" userId="43dc6087-e31f-4288-abaa-fcba5e989dd6" providerId="ADAL" clId="{489F6A20-1554-402A-A574-CCF5D20D5355}" dt="2024-03-05T16:12:44.085" v="429"/>
        <pc:sldMkLst>
          <pc:docMk/>
          <pc:sldMk cId="2474885817" sldId="271"/>
        </pc:sldMkLst>
        <pc:spChg chg="mod">
          <ac:chgData name="Susan Abery" userId="43dc6087-e31f-4288-abaa-fcba5e989dd6" providerId="ADAL" clId="{489F6A20-1554-402A-A574-CCF5D20D5355}" dt="2024-03-05T16:12:44.085" v="429"/>
          <ac:spMkLst>
            <pc:docMk/>
            <pc:sldMk cId="2474885817" sldId="271"/>
            <ac:spMk id="2" creationId="{6F2041FC-E617-91E8-CC0E-85DC4968ABF9}"/>
          </ac:spMkLst>
        </pc:spChg>
        <pc:spChg chg="mod">
          <ac:chgData name="Susan Abery" userId="43dc6087-e31f-4288-abaa-fcba5e989dd6" providerId="ADAL" clId="{489F6A20-1554-402A-A574-CCF5D20D5355}" dt="2024-03-05T16:12:44.085" v="429"/>
          <ac:spMkLst>
            <pc:docMk/>
            <pc:sldMk cId="2474885817" sldId="271"/>
            <ac:spMk id="3" creationId="{645F7F95-7F86-731D-199E-827B771C72C9}"/>
          </ac:spMkLst>
        </pc:spChg>
      </pc:sldChg>
      <pc:sldChg chg="modSp mod">
        <pc:chgData name="Susan Abery" userId="43dc6087-e31f-4288-abaa-fcba5e989dd6" providerId="ADAL" clId="{489F6A20-1554-402A-A574-CCF5D20D5355}" dt="2024-03-05T16:13:13.540" v="436" actId="403"/>
        <pc:sldMkLst>
          <pc:docMk/>
          <pc:sldMk cId="3865604825" sldId="272"/>
        </pc:sldMkLst>
        <pc:spChg chg="mod">
          <ac:chgData name="Susan Abery" userId="43dc6087-e31f-4288-abaa-fcba5e989dd6" providerId="ADAL" clId="{489F6A20-1554-402A-A574-CCF5D20D5355}" dt="2024-03-05T16:12:44.085" v="429"/>
          <ac:spMkLst>
            <pc:docMk/>
            <pc:sldMk cId="3865604825" sldId="272"/>
            <ac:spMk id="2" creationId="{C0C35058-9F3D-6E33-237B-31F285AB82ED}"/>
          </ac:spMkLst>
        </pc:spChg>
        <pc:spChg chg="mod">
          <ac:chgData name="Susan Abery" userId="43dc6087-e31f-4288-abaa-fcba5e989dd6" providerId="ADAL" clId="{489F6A20-1554-402A-A574-CCF5D20D5355}" dt="2024-03-05T16:13:13.540" v="436" actId="403"/>
          <ac:spMkLst>
            <pc:docMk/>
            <pc:sldMk cId="3865604825" sldId="272"/>
            <ac:spMk id="3" creationId="{2B263749-A990-C716-E03F-3C8018386CE5}"/>
          </ac:spMkLst>
        </pc:spChg>
      </pc:sldChg>
      <pc:sldChg chg="modSp mod">
        <pc:chgData name="Susan Abery" userId="43dc6087-e31f-4288-abaa-fcba5e989dd6" providerId="ADAL" clId="{489F6A20-1554-402A-A574-CCF5D20D5355}" dt="2024-03-05T16:11:26.096" v="359" actId="114"/>
        <pc:sldMkLst>
          <pc:docMk/>
          <pc:sldMk cId="1366610463" sldId="273"/>
        </pc:sldMkLst>
        <pc:spChg chg="mod">
          <ac:chgData name="Susan Abery" userId="43dc6087-e31f-4288-abaa-fcba5e989dd6" providerId="ADAL" clId="{489F6A20-1554-402A-A574-CCF5D20D5355}" dt="2024-03-05T16:11:18.713" v="352" actId="114"/>
          <ac:spMkLst>
            <pc:docMk/>
            <pc:sldMk cId="1366610463" sldId="273"/>
            <ac:spMk id="4" creationId="{462615BB-0504-5829-F827-A83F3E5A065B}"/>
          </ac:spMkLst>
        </pc:spChg>
        <pc:spChg chg="mod">
          <ac:chgData name="Susan Abery" userId="43dc6087-e31f-4288-abaa-fcba5e989dd6" providerId="ADAL" clId="{489F6A20-1554-402A-A574-CCF5D20D5355}" dt="2024-03-05T16:11:26.096" v="359" actId="114"/>
          <ac:spMkLst>
            <pc:docMk/>
            <pc:sldMk cId="1366610463" sldId="273"/>
            <ac:spMk id="5" creationId="{AFED18F6-7930-ECE2-084B-4C812F82FFFC}"/>
          </ac:spMkLst>
        </pc:spChg>
      </pc:sldChg>
      <pc:sldChg chg="modSp mod">
        <pc:chgData name="Susan Abery" userId="43dc6087-e31f-4288-abaa-fcba5e989dd6" providerId="ADAL" clId="{489F6A20-1554-402A-A574-CCF5D20D5355}" dt="2024-03-05T16:12:44.085" v="429"/>
        <pc:sldMkLst>
          <pc:docMk/>
          <pc:sldMk cId="114896825" sldId="274"/>
        </pc:sldMkLst>
        <pc:spChg chg="mod">
          <ac:chgData name="Susan Abery" userId="43dc6087-e31f-4288-abaa-fcba5e989dd6" providerId="ADAL" clId="{489F6A20-1554-402A-A574-CCF5D20D5355}" dt="2024-03-05T16:12:44.085" v="429"/>
          <ac:spMkLst>
            <pc:docMk/>
            <pc:sldMk cId="114896825" sldId="274"/>
            <ac:spMk id="2" creationId="{599FAAE4-AE94-9AE8-682F-DB50CC919A1E}"/>
          </ac:spMkLst>
        </pc:spChg>
      </pc:sldChg>
      <pc:sldChg chg="modSp mod">
        <pc:chgData name="Susan Abery" userId="43dc6087-e31f-4288-abaa-fcba5e989dd6" providerId="ADAL" clId="{489F6A20-1554-402A-A574-CCF5D20D5355}" dt="2024-03-05T16:22:08.327" v="485" actId="6549"/>
        <pc:sldMkLst>
          <pc:docMk/>
          <pc:sldMk cId="1448084982" sldId="275"/>
        </pc:sldMkLst>
        <pc:spChg chg="mod">
          <ac:chgData name="Susan Abery" userId="43dc6087-e31f-4288-abaa-fcba5e989dd6" providerId="ADAL" clId="{489F6A20-1554-402A-A574-CCF5D20D5355}" dt="2024-03-05T16:12:44.085" v="429"/>
          <ac:spMkLst>
            <pc:docMk/>
            <pc:sldMk cId="1448084982" sldId="275"/>
            <ac:spMk id="2" creationId="{4176AD68-65FB-2BF3-4A70-C17B515EAE2F}"/>
          </ac:spMkLst>
        </pc:spChg>
        <pc:spChg chg="mod">
          <ac:chgData name="Susan Abery" userId="43dc6087-e31f-4288-abaa-fcba5e989dd6" providerId="ADAL" clId="{489F6A20-1554-402A-A574-CCF5D20D5355}" dt="2024-03-05T16:22:08.327" v="485" actId="6549"/>
          <ac:spMkLst>
            <pc:docMk/>
            <pc:sldMk cId="1448084982" sldId="275"/>
            <ac:spMk id="3" creationId="{4EDB6C78-04ED-E094-F123-E19C388002FE}"/>
          </ac:spMkLst>
        </pc:spChg>
      </pc:sldChg>
      <pc:sldChg chg="modSp mod modAnim">
        <pc:chgData name="Susan Abery" userId="43dc6087-e31f-4288-abaa-fcba5e989dd6" providerId="ADAL" clId="{489F6A20-1554-402A-A574-CCF5D20D5355}" dt="2024-03-05T16:10:42.530" v="342" actId="1076"/>
        <pc:sldMkLst>
          <pc:docMk/>
          <pc:sldMk cId="3857269185" sldId="279"/>
        </pc:sldMkLst>
        <pc:spChg chg="mod">
          <ac:chgData name="Susan Abery" userId="43dc6087-e31f-4288-abaa-fcba5e989dd6" providerId="ADAL" clId="{489F6A20-1554-402A-A574-CCF5D20D5355}" dt="2024-03-05T16:10:42.530" v="342" actId="1076"/>
          <ac:spMkLst>
            <pc:docMk/>
            <pc:sldMk cId="3857269185" sldId="279"/>
            <ac:spMk id="3" creationId="{945BE0B1-D18C-4F27-C215-8EE21466D5F2}"/>
          </ac:spMkLst>
        </pc:spChg>
        <pc:picChg chg="mod">
          <ac:chgData name="Susan Abery" userId="43dc6087-e31f-4288-abaa-fcba5e989dd6" providerId="ADAL" clId="{489F6A20-1554-402A-A574-CCF5D20D5355}" dt="2024-03-05T16:10:36.221" v="341" actId="14100"/>
          <ac:picMkLst>
            <pc:docMk/>
            <pc:sldMk cId="3857269185" sldId="279"/>
            <ac:picMk id="4" creationId="{A85D966E-5B1A-8C96-1CE4-401AC62476F4}"/>
          </ac:picMkLst>
        </pc:picChg>
      </pc:sldChg>
      <pc:sldChg chg="modSp mod">
        <pc:chgData name="Susan Abery" userId="43dc6087-e31f-4288-abaa-fcba5e989dd6" providerId="ADAL" clId="{489F6A20-1554-402A-A574-CCF5D20D5355}" dt="2024-03-05T16:12:44.085" v="429"/>
        <pc:sldMkLst>
          <pc:docMk/>
          <pc:sldMk cId="1131217901" sldId="282"/>
        </pc:sldMkLst>
        <pc:spChg chg="mod">
          <ac:chgData name="Susan Abery" userId="43dc6087-e31f-4288-abaa-fcba5e989dd6" providerId="ADAL" clId="{489F6A20-1554-402A-A574-CCF5D20D5355}" dt="2024-03-05T16:12:44.085" v="429"/>
          <ac:spMkLst>
            <pc:docMk/>
            <pc:sldMk cId="1131217901" sldId="282"/>
            <ac:spMk id="2" creationId="{7FB8C891-B431-353B-3354-1F4DF5A988AA}"/>
          </ac:spMkLst>
        </pc:spChg>
        <pc:spChg chg="mod">
          <ac:chgData name="Susan Abery" userId="43dc6087-e31f-4288-abaa-fcba5e989dd6" providerId="ADAL" clId="{489F6A20-1554-402A-A574-CCF5D20D5355}" dt="2024-03-05T16:12:44.085" v="429"/>
          <ac:spMkLst>
            <pc:docMk/>
            <pc:sldMk cId="1131217901" sldId="282"/>
            <ac:spMk id="3" creationId="{B38E8972-D375-5091-F818-00C74A6FBAAB}"/>
          </ac:spMkLst>
        </pc:spChg>
      </pc:sldChg>
      <pc:sldChg chg="modSp mod">
        <pc:chgData name="Susan Abery" userId="43dc6087-e31f-4288-abaa-fcba5e989dd6" providerId="ADAL" clId="{489F6A20-1554-402A-A574-CCF5D20D5355}" dt="2024-03-05T16:13:35.296" v="438" actId="1076"/>
        <pc:sldMkLst>
          <pc:docMk/>
          <pc:sldMk cId="3899222160" sldId="284"/>
        </pc:sldMkLst>
        <pc:spChg chg="mod">
          <ac:chgData name="Susan Abery" userId="43dc6087-e31f-4288-abaa-fcba5e989dd6" providerId="ADAL" clId="{489F6A20-1554-402A-A574-CCF5D20D5355}" dt="2024-03-05T16:12:44.085" v="429"/>
          <ac:spMkLst>
            <pc:docMk/>
            <pc:sldMk cId="3899222160" sldId="284"/>
            <ac:spMk id="2" creationId="{A61D8CDA-45BF-D33E-9192-F434D8EC4099}"/>
          </ac:spMkLst>
        </pc:spChg>
        <pc:spChg chg="mod">
          <ac:chgData name="Susan Abery" userId="43dc6087-e31f-4288-abaa-fcba5e989dd6" providerId="ADAL" clId="{489F6A20-1554-402A-A574-CCF5D20D5355}" dt="2024-03-05T16:13:24.123" v="437" actId="404"/>
          <ac:spMkLst>
            <pc:docMk/>
            <pc:sldMk cId="3899222160" sldId="284"/>
            <ac:spMk id="3" creationId="{53676456-9361-4248-4EB6-8315A2B52E02}"/>
          </ac:spMkLst>
        </pc:spChg>
        <pc:picChg chg="mod">
          <ac:chgData name="Susan Abery" userId="43dc6087-e31f-4288-abaa-fcba5e989dd6" providerId="ADAL" clId="{489F6A20-1554-402A-A574-CCF5D20D5355}" dt="2024-03-05T16:13:35.296" v="438" actId="1076"/>
          <ac:picMkLst>
            <pc:docMk/>
            <pc:sldMk cId="3899222160" sldId="284"/>
            <ac:picMk id="6148" creationId="{BCF07325-7DCB-EF46-BA75-2E4A55AA938C}"/>
          </ac:picMkLst>
        </pc:picChg>
      </pc:sldChg>
      <pc:sldChg chg="modSp mod">
        <pc:chgData name="Susan Abery" userId="43dc6087-e31f-4288-abaa-fcba5e989dd6" providerId="ADAL" clId="{489F6A20-1554-402A-A574-CCF5D20D5355}" dt="2024-03-05T16:12:44.085" v="429"/>
        <pc:sldMkLst>
          <pc:docMk/>
          <pc:sldMk cId="1454846449" sldId="285"/>
        </pc:sldMkLst>
        <pc:spChg chg="mod">
          <ac:chgData name="Susan Abery" userId="43dc6087-e31f-4288-abaa-fcba5e989dd6" providerId="ADAL" clId="{489F6A20-1554-402A-A574-CCF5D20D5355}" dt="2024-03-05T16:12:44.085" v="429"/>
          <ac:spMkLst>
            <pc:docMk/>
            <pc:sldMk cId="1454846449" sldId="285"/>
            <ac:spMk id="2" creationId="{A4B8F479-2B6E-1500-FF80-18B35160FD5C}"/>
          </ac:spMkLst>
        </pc:spChg>
        <pc:spChg chg="mod">
          <ac:chgData name="Susan Abery" userId="43dc6087-e31f-4288-abaa-fcba5e989dd6" providerId="ADAL" clId="{489F6A20-1554-402A-A574-CCF5D20D5355}" dt="2024-03-05T16:12:44.085" v="429"/>
          <ac:spMkLst>
            <pc:docMk/>
            <pc:sldMk cId="1454846449" sldId="285"/>
            <ac:spMk id="3" creationId="{AC7E7EB9-17EB-8B49-D42F-89D69CF6C998}"/>
          </ac:spMkLst>
        </pc:spChg>
      </pc:sldChg>
      <pc:sldChg chg="modSp mod">
        <pc:chgData name="Susan Abery" userId="43dc6087-e31f-4288-abaa-fcba5e989dd6" providerId="ADAL" clId="{489F6A20-1554-402A-A574-CCF5D20D5355}" dt="2024-03-05T16:22:51.624" v="501" actId="6549"/>
        <pc:sldMkLst>
          <pc:docMk/>
          <pc:sldMk cId="2105931868" sldId="287"/>
        </pc:sldMkLst>
        <pc:spChg chg="mod">
          <ac:chgData name="Susan Abery" userId="43dc6087-e31f-4288-abaa-fcba5e989dd6" providerId="ADAL" clId="{489F6A20-1554-402A-A574-CCF5D20D5355}" dt="2024-03-05T16:12:44.085" v="429"/>
          <ac:spMkLst>
            <pc:docMk/>
            <pc:sldMk cId="2105931868" sldId="287"/>
            <ac:spMk id="2" creationId="{AA8CFD60-1424-B961-92C3-9BACE680459F}"/>
          </ac:spMkLst>
        </pc:spChg>
        <pc:spChg chg="mod">
          <ac:chgData name="Susan Abery" userId="43dc6087-e31f-4288-abaa-fcba5e989dd6" providerId="ADAL" clId="{489F6A20-1554-402A-A574-CCF5D20D5355}" dt="2024-03-05T16:22:51.624" v="501" actId="6549"/>
          <ac:spMkLst>
            <pc:docMk/>
            <pc:sldMk cId="2105931868" sldId="287"/>
            <ac:spMk id="3" creationId="{A2414558-34A2-9E3B-14B4-C555E766C388}"/>
          </ac:spMkLst>
        </pc:spChg>
      </pc:sldChg>
      <pc:sldChg chg="modSp mod">
        <pc:chgData name="Susan Abery" userId="43dc6087-e31f-4288-abaa-fcba5e989dd6" providerId="ADAL" clId="{489F6A20-1554-402A-A574-CCF5D20D5355}" dt="2024-03-05T16:12:44.085" v="429"/>
        <pc:sldMkLst>
          <pc:docMk/>
          <pc:sldMk cId="348234805" sldId="288"/>
        </pc:sldMkLst>
        <pc:spChg chg="mod">
          <ac:chgData name="Susan Abery" userId="43dc6087-e31f-4288-abaa-fcba5e989dd6" providerId="ADAL" clId="{489F6A20-1554-402A-A574-CCF5D20D5355}" dt="2024-03-05T16:12:44.085" v="429"/>
          <ac:spMkLst>
            <pc:docMk/>
            <pc:sldMk cId="348234805" sldId="288"/>
            <ac:spMk id="2" creationId="{2D14A55C-12F8-7C09-9293-044EAABB17DB}"/>
          </ac:spMkLst>
        </pc:spChg>
      </pc:sldChg>
      <pc:sldChg chg="modSp mod">
        <pc:chgData name="Susan Abery" userId="43dc6087-e31f-4288-abaa-fcba5e989dd6" providerId="ADAL" clId="{489F6A20-1554-402A-A574-CCF5D20D5355}" dt="2024-03-05T16:12:44.085" v="429"/>
        <pc:sldMkLst>
          <pc:docMk/>
          <pc:sldMk cId="3831362245" sldId="289"/>
        </pc:sldMkLst>
        <pc:spChg chg="mod">
          <ac:chgData name="Susan Abery" userId="43dc6087-e31f-4288-abaa-fcba5e989dd6" providerId="ADAL" clId="{489F6A20-1554-402A-A574-CCF5D20D5355}" dt="2024-03-05T16:12:44.085" v="429"/>
          <ac:spMkLst>
            <pc:docMk/>
            <pc:sldMk cId="3831362245" sldId="289"/>
            <ac:spMk id="2" creationId="{88A5C7BA-7541-6D3C-B4FA-648F3D04D2F2}"/>
          </ac:spMkLst>
        </pc:spChg>
      </pc:sldChg>
      <pc:sldChg chg="modSp mod">
        <pc:chgData name="Susan Abery" userId="43dc6087-e31f-4288-abaa-fcba5e989dd6" providerId="ADAL" clId="{489F6A20-1554-402A-A574-CCF5D20D5355}" dt="2024-03-05T16:12:44.085" v="429"/>
        <pc:sldMkLst>
          <pc:docMk/>
          <pc:sldMk cId="3388411518" sldId="290"/>
        </pc:sldMkLst>
        <pc:spChg chg="mod">
          <ac:chgData name="Susan Abery" userId="43dc6087-e31f-4288-abaa-fcba5e989dd6" providerId="ADAL" clId="{489F6A20-1554-402A-A574-CCF5D20D5355}" dt="2024-03-05T16:12:44.085" v="429"/>
          <ac:spMkLst>
            <pc:docMk/>
            <pc:sldMk cId="3388411518" sldId="290"/>
            <ac:spMk id="2" creationId="{1A135274-E418-BCDB-0F1B-A74F4FFC9593}"/>
          </ac:spMkLst>
        </pc:spChg>
        <pc:spChg chg="mod">
          <ac:chgData name="Susan Abery" userId="43dc6087-e31f-4288-abaa-fcba5e989dd6" providerId="ADAL" clId="{489F6A20-1554-402A-A574-CCF5D20D5355}" dt="2024-03-05T16:12:44.085" v="429"/>
          <ac:spMkLst>
            <pc:docMk/>
            <pc:sldMk cId="3388411518" sldId="290"/>
            <ac:spMk id="3" creationId="{22138A92-FDDE-1481-F70C-B330E807054A}"/>
          </ac:spMkLst>
        </pc:spChg>
      </pc:sldChg>
    </pc:docChg>
  </pc:docChgLst>
  <pc:docChgLst>
    <pc:chgData name="Chloe Charlton" userId="3a198f00-beb2-444d-9ae6-675267353eba" providerId="ADAL" clId="{5734DEAF-C49B-4EBE-82C2-0806918BF9B1}"/>
    <pc:docChg chg="modSld">
      <pc:chgData name="Chloe Charlton" userId="3a198f00-beb2-444d-9ae6-675267353eba" providerId="ADAL" clId="{5734DEAF-C49B-4EBE-82C2-0806918BF9B1}" dt="2024-03-07T12:15:51.741" v="4" actId="20577"/>
      <pc:docMkLst>
        <pc:docMk/>
      </pc:docMkLst>
      <pc:sldChg chg="modNotesTx">
        <pc:chgData name="Chloe Charlton" userId="3a198f00-beb2-444d-9ae6-675267353eba" providerId="ADAL" clId="{5734DEAF-C49B-4EBE-82C2-0806918BF9B1}" dt="2024-03-07T12:15:51.741" v="4" actId="20577"/>
        <pc:sldMkLst>
          <pc:docMk/>
          <pc:sldMk cId="0" sldId="256"/>
        </pc:sldMkLst>
      </pc:sldChg>
      <pc:sldChg chg="modSp">
        <pc:chgData name="Chloe Charlton" userId="3a198f00-beb2-444d-9ae6-675267353eba" providerId="ADAL" clId="{5734DEAF-C49B-4EBE-82C2-0806918BF9B1}" dt="2024-03-07T12:15:47.951" v="2"/>
        <pc:sldMkLst>
          <pc:docMk/>
          <pc:sldMk cId="3031124823" sldId="269"/>
        </pc:sldMkLst>
        <pc:graphicFrameChg chg="mod">
          <ac:chgData name="Chloe Charlton" userId="3a198f00-beb2-444d-9ae6-675267353eba" providerId="ADAL" clId="{5734DEAF-C49B-4EBE-82C2-0806918BF9B1}" dt="2024-03-07T12:15:47.945" v="0"/>
          <ac:graphicFrameMkLst>
            <pc:docMk/>
            <pc:sldMk cId="3031124823" sldId="269"/>
            <ac:graphicFrameMk id="5" creationId="{E756C07E-3C8E-FA59-502D-E25D2564DF66}"/>
          </ac:graphicFrameMkLst>
        </pc:graphicFrameChg>
        <pc:graphicFrameChg chg="mod">
          <ac:chgData name="Chloe Charlton" userId="3a198f00-beb2-444d-9ae6-675267353eba" providerId="ADAL" clId="{5734DEAF-C49B-4EBE-82C2-0806918BF9B1}" dt="2024-03-07T12:15:47.951" v="1"/>
          <ac:graphicFrameMkLst>
            <pc:docMk/>
            <pc:sldMk cId="3031124823" sldId="269"/>
            <ac:graphicFrameMk id="6" creationId="{D23D9D25-0882-7478-1FF1-749691DC4D4E}"/>
          </ac:graphicFrameMkLst>
        </pc:graphicFrameChg>
        <pc:graphicFrameChg chg="mod">
          <ac:chgData name="Chloe Charlton" userId="3a198f00-beb2-444d-9ae6-675267353eba" providerId="ADAL" clId="{5734DEAF-C49B-4EBE-82C2-0806918BF9B1}" dt="2024-03-07T12:15:47.951" v="2"/>
          <ac:graphicFrameMkLst>
            <pc:docMk/>
            <pc:sldMk cId="3031124823" sldId="269"/>
            <ac:graphicFrameMk id="7" creationId="{6D8B5E33-C3A2-F17B-5B22-39782BFD202F}"/>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8521" cy="341663"/>
          </a:xfrm>
          <a:prstGeom prst="rect">
            <a:avLst/>
          </a:prstGeom>
        </p:spPr>
        <p:txBody>
          <a:bodyPr vert="horz" lIns="83905" tIns="41953" rIns="83905" bIns="41953" rtlCol="0"/>
          <a:lstStyle>
            <a:lvl1pPr algn="l">
              <a:defRPr sz="1100"/>
            </a:lvl1pPr>
          </a:lstStyle>
          <a:p>
            <a:endParaRPr lang="en-GB"/>
          </a:p>
        </p:txBody>
      </p:sp>
      <p:sp>
        <p:nvSpPr>
          <p:cNvPr id="3" name="Date Placeholder 2"/>
          <p:cNvSpPr>
            <a:spLocks noGrp="1"/>
          </p:cNvSpPr>
          <p:nvPr>
            <p:ph type="dt" idx="1"/>
          </p:nvPr>
        </p:nvSpPr>
        <p:spPr>
          <a:xfrm>
            <a:off x="5632517" y="0"/>
            <a:ext cx="4307045" cy="341663"/>
          </a:xfrm>
          <a:prstGeom prst="rect">
            <a:avLst/>
          </a:prstGeom>
        </p:spPr>
        <p:txBody>
          <a:bodyPr vert="horz" lIns="83905" tIns="41953" rIns="83905" bIns="41953" rtlCol="0"/>
          <a:lstStyle>
            <a:lvl1pPr algn="r">
              <a:defRPr sz="1100"/>
            </a:lvl1pPr>
          </a:lstStyle>
          <a:p>
            <a:fld id="{EA7E5603-565B-42BA-9E95-02B70B8F3B27}" type="datetimeFigureOut">
              <a:rPr lang="en-GB" smtClean="0"/>
              <a:t>07/03/2024</a:t>
            </a:fld>
            <a:endParaRPr lang="en-GB"/>
          </a:p>
        </p:txBody>
      </p:sp>
      <p:sp>
        <p:nvSpPr>
          <p:cNvPr id="4" name="Slide Image Placeholder 3"/>
          <p:cNvSpPr>
            <a:spLocks noGrp="1" noRot="1" noChangeAspect="1"/>
          </p:cNvSpPr>
          <p:nvPr>
            <p:ph type="sldImg" idx="2"/>
          </p:nvPr>
        </p:nvSpPr>
        <p:spPr>
          <a:xfrm>
            <a:off x="3348038" y="852488"/>
            <a:ext cx="3246437" cy="2297112"/>
          </a:xfrm>
          <a:prstGeom prst="rect">
            <a:avLst/>
          </a:prstGeom>
          <a:noFill/>
          <a:ln w="12700">
            <a:solidFill>
              <a:prstClr val="black"/>
            </a:solidFill>
          </a:ln>
        </p:spPr>
        <p:txBody>
          <a:bodyPr vert="horz" lIns="83905" tIns="41953" rIns="83905" bIns="41953" rtlCol="0" anchor="ctr"/>
          <a:lstStyle/>
          <a:p>
            <a:endParaRPr lang="en-GB"/>
          </a:p>
        </p:txBody>
      </p:sp>
      <p:sp>
        <p:nvSpPr>
          <p:cNvPr id="5" name="Notes Placeholder 4"/>
          <p:cNvSpPr>
            <a:spLocks noGrp="1"/>
          </p:cNvSpPr>
          <p:nvPr>
            <p:ph type="body" sz="quarter" idx="3"/>
          </p:nvPr>
        </p:nvSpPr>
        <p:spPr>
          <a:xfrm>
            <a:off x="994842" y="3277958"/>
            <a:ext cx="7952830" cy="2681835"/>
          </a:xfrm>
          <a:prstGeom prst="rect">
            <a:avLst/>
          </a:prstGeom>
        </p:spPr>
        <p:txBody>
          <a:bodyPr vert="horz" lIns="83905" tIns="41953" rIns="83905" bIns="4195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6468713"/>
            <a:ext cx="4308521" cy="341662"/>
          </a:xfrm>
          <a:prstGeom prst="rect">
            <a:avLst/>
          </a:prstGeom>
        </p:spPr>
        <p:txBody>
          <a:bodyPr vert="horz" lIns="83905" tIns="41953" rIns="83905" bIns="41953" rtlCol="0" anchor="b"/>
          <a:lstStyle>
            <a:lvl1pPr algn="l">
              <a:defRPr sz="1100"/>
            </a:lvl1pPr>
          </a:lstStyle>
          <a:p>
            <a:endParaRPr lang="en-GB"/>
          </a:p>
        </p:txBody>
      </p:sp>
      <p:sp>
        <p:nvSpPr>
          <p:cNvPr id="7" name="Slide Number Placeholder 6"/>
          <p:cNvSpPr>
            <a:spLocks noGrp="1"/>
          </p:cNvSpPr>
          <p:nvPr>
            <p:ph type="sldNum" sz="quarter" idx="5"/>
          </p:nvPr>
        </p:nvSpPr>
        <p:spPr>
          <a:xfrm>
            <a:off x="5632517" y="6468713"/>
            <a:ext cx="4307045" cy="341662"/>
          </a:xfrm>
          <a:prstGeom prst="rect">
            <a:avLst/>
          </a:prstGeom>
        </p:spPr>
        <p:txBody>
          <a:bodyPr vert="horz" lIns="83905" tIns="41953" rIns="83905" bIns="41953" rtlCol="0" anchor="b"/>
          <a:lstStyle>
            <a:lvl1pPr algn="r">
              <a:defRPr sz="1100"/>
            </a:lvl1pPr>
          </a:lstStyle>
          <a:p>
            <a:fld id="{59DED126-8356-4C61-BDAF-B3BA2A0E2B61}" type="slidenum">
              <a:rPr lang="en-GB" smtClean="0"/>
              <a:t>‹#›</a:t>
            </a:fld>
            <a:endParaRPr lang="en-GB"/>
          </a:p>
        </p:txBody>
      </p:sp>
    </p:spTree>
    <p:extLst>
      <p:ext uri="{BB962C8B-B14F-4D97-AF65-F5344CB8AC3E}">
        <p14:creationId xmlns:p14="http://schemas.microsoft.com/office/powerpoint/2010/main" val="3196194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839053"/>
            <a:r>
              <a:rPr lang="en-GB" b="0" i="0" u="none" strike="noStrike">
                <a:solidFill>
                  <a:srgbClr val="2C3D4A"/>
                </a:solidFill>
                <a:effectLst/>
                <a:latin typeface="YAEpgg2NJDw 0"/>
              </a:rPr>
              <a:t>The </a:t>
            </a:r>
            <a:r>
              <a:rPr lang="en-GB" b="0" i="0" u="none" strike="noStrike" dirty="0">
                <a:solidFill>
                  <a:srgbClr val="2C3D4A"/>
                </a:solidFill>
                <a:effectLst/>
                <a:latin typeface="YAEpgg2NJDw 0"/>
              </a:rPr>
              <a:t>volume and importance of personal data is ever increasing in the way that we as individuals accumulate, store, and share this. Our clients and customers entrust us to manage their data in the right way. </a:t>
            </a:r>
            <a:r>
              <a:rPr lang="en-GB" b="0" i="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The media frequently covers data breaches of personal information or warn about the extent of control over personal information.</a:t>
            </a:r>
            <a:endParaRPr lang="en-GB"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algn="just"/>
            <a:endParaRPr lang="en-GB" b="0" i="0" dirty="0">
              <a:solidFill>
                <a:srgbClr val="2C3D4A"/>
              </a:solidFill>
              <a:effectLst/>
              <a:latin typeface="YAEpgg2NJDw 0"/>
            </a:endParaRPr>
          </a:p>
          <a:p>
            <a:pPr algn="just"/>
            <a:r>
              <a:rPr lang="en-GB" b="0" i="0" u="none" strike="noStrike" dirty="0">
                <a:solidFill>
                  <a:srgbClr val="2C3D4A"/>
                </a:solidFill>
                <a:effectLst/>
                <a:latin typeface="YAEpgg2NJDw 0"/>
              </a:rPr>
              <a:t>At IAM RoadSmart, we care about our clients and customers personal data and it’s important that as an organisation we understand the basic rules around data protection and the steps we need to take to handle personal data in accordance with legislation. Each and every one of us plays an important role in achieving this.</a:t>
            </a:r>
          </a:p>
          <a:p>
            <a:pPr algn="just"/>
            <a:endParaRPr lang="en-GB" b="0" i="0" u="none" strike="noStrike" dirty="0">
              <a:solidFill>
                <a:srgbClr val="2C3D4A"/>
              </a:solidFill>
              <a:effectLst/>
              <a:latin typeface="YAEpgg2NJDw 0"/>
            </a:endParaRPr>
          </a:p>
          <a:p>
            <a:pPr algn="just" defTabSz="839053">
              <a:defRPr/>
            </a:pPr>
            <a:r>
              <a:rPr lang="en-GB" i="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Individuals are increasingly worried about their privacy and organisations of all types, whether large corporations, small businesses, charities or public bodies are coming more and more aware that data protection isn’t just a legal requirement but a social responsibility.</a:t>
            </a:r>
          </a:p>
          <a:p>
            <a:endParaRPr lang="en-GB" dirty="0"/>
          </a:p>
        </p:txBody>
      </p:sp>
      <p:sp>
        <p:nvSpPr>
          <p:cNvPr id="4" name="Slide Number Placeholder 3"/>
          <p:cNvSpPr>
            <a:spLocks noGrp="1"/>
          </p:cNvSpPr>
          <p:nvPr>
            <p:ph type="sldNum" sz="quarter" idx="5"/>
          </p:nvPr>
        </p:nvSpPr>
        <p:spPr/>
        <p:txBody>
          <a:bodyPr/>
          <a:lstStyle/>
          <a:p>
            <a:fld id="{59DED126-8356-4C61-BDAF-B3BA2A0E2B61}" type="slidenum">
              <a:rPr lang="en-GB" smtClean="0"/>
              <a:t>1</a:t>
            </a:fld>
            <a:endParaRPr lang="en-GB"/>
          </a:p>
        </p:txBody>
      </p:sp>
    </p:spTree>
    <p:extLst>
      <p:ext uri="{BB962C8B-B14F-4D97-AF65-F5344CB8AC3E}">
        <p14:creationId xmlns:p14="http://schemas.microsoft.com/office/powerpoint/2010/main" val="3406739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700" dirty="0">
                <a:solidFill>
                  <a:srgbClr val="2C3D4A"/>
                </a:solidFill>
                <a:latin typeface="YAEpgg2NJDw 0"/>
              </a:rPr>
              <a:t>Data protection law aims to change the way we think about personal data.</a:t>
            </a:r>
          </a:p>
          <a:p>
            <a:pPr algn="just"/>
            <a:endParaRPr lang="en-GB" sz="1700" dirty="0">
              <a:solidFill>
                <a:srgbClr val="2C3D4A"/>
              </a:solidFill>
              <a:latin typeface="YAEpgg2NJDw 0"/>
            </a:endParaRPr>
          </a:p>
          <a:p>
            <a:pPr algn="just"/>
            <a:r>
              <a:rPr lang="en-GB" sz="1700" dirty="0">
                <a:solidFill>
                  <a:srgbClr val="2C3D4A"/>
                </a:solidFill>
                <a:latin typeface="YAEpgg2NJDw 0"/>
              </a:rPr>
              <a:t>The primary principles intend to teach us to value our privacy, and the importance of our data through giving us the tools that we need better control who can see our data and how they use it. </a:t>
            </a:r>
          </a:p>
          <a:p>
            <a:endParaRPr lang="en-GB" sz="1700" b="1" dirty="0">
              <a:highlight>
                <a:srgbClr val="FFFF00"/>
              </a:highlight>
              <a:latin typeface="Calibri" panose="020F0502020204030204" pitchFamily="34" charset="0"/>
              <a:ea typeface="Calibri" panose="020F0502020204030204" pitchFamily="34" charset="0"/>
            </a:endParaRPr>
          </a:p>
          <a:p>
            <a:r>
              <a:rPr lang="en-GB" sz="1700" b="1" dirty="0">
                <a:highlight>
                  <a:srgbClr val="FFFF00"/>
                </a:highlight>
                <a:latin typeface="Calibri" panose="020F0502020204030204" pitchFamily="34" charset="0"/>
                <a:ea typeface="Calibri" panose="020F0502020204030204" pitchFamily="34" charset="0"/>
              </a:rPr>
              <a:t>UK GDPR Principles</a:t>
            </a:r>
            <a:endParaRPr lang="en-GB" sz="1700" dirty="0">
              <a:latin typeface="Calibri" panose="020F0502020204030204" pitchFamily="34" charset="0"/>
              <a:ea typeface="Calibri" panose="020F0502020204030204" pitchFamily="34" charset="0"/>
            </a:endParaRPr>
          </a:p>
          <a:p>
            <a:r>
              <a:rPr lang="en-GB" sz="1700" dirty="0">
                <a:highlight>
                  <a:srgbClr val="FFFF00"/>
                </a:highlight>
                <a:latin typeface="Calibri" panose="020F0502020204030204" pitchFamily="34" charset="0"/>
                <a:ea typeface="Calibri" panose="020F0502020204030204" pitchFamily="34" charset="0"/>
              </a:rPr>
              <a:t>There are 7 key principles which are central to the GDPR. They are fundamental elements for data protection and organisations must ensure that any processing of personal data meets the expectations set out in them. Let’s take a look at the 7 principles:</a:t>
            </a:r>
            <a:endParaRPr lang="en-GB" sz="1700" dirty="0">
              <a:latin typeface="Calibri" panose="020F0502020204030204" pitchFamily="34" charset="0"/>
              <a:ea typeface="Calibri" panose="020F0502020204030204" pitchFamily="34" charset="0"/>
            </a:endParaRPr>
          </a:p>
          <a:p>
            <a:pPr marL="314645" indent="-314645">
              <a:buFont typeface="Calibri" panose="020F0502020204030204" pitchFamily="34" charset="0"/>
              <a:buChar char="-"/>
            </a:pPr>
            <a:r>
              <a:rPr lang="en-GB" sz="1700" dirty="0">
                <a:highlight>
                  <a:srgbClr val="FFFF00"/>
                </a:highlight>
                <a:latin typeface="Calibri" panose="020F0502020204030204" pitchFamily="34" charset="0"/>
                <a:ea typeface="Calibri" panose="020F0502020204030204" pitchFamily="34" charset="0"/>
              </a:rPr>
              <a:t>Lawfulness, Fairness and Transparency – Personal data must be collected legally and processed in a way that is reasonable, clear, and honest.</a:t>
            </a:r>
            <a:endParaRPr lang="en-GB" sz="1700" dirty="0">
              <a:latin typeface="Calibri" panose="020F0502020204030204" pitchFamily="34" charset="0"/>
              <a:ea typeface="Calibri" panose="020F0502020204030204" pitchFamily="34" charset="0"/>
            </a:endParaRPr>
          </a:p>
          <a:p>
            <a:pPr marL="314645" indent="-314645">
              <a:buFont typeface="Calibri" panose="020F0502020204030204" pitchFamily="34" charset="0"/>
              <a:buChar char="-"/>
            </a:pPr>
            <a:r>
              <a:rPr lang="en-GB" sz="1700" dirty="0">
                <a:highlight>
                  <a:srgbClr val="FFFF00"/>
                </a:highlight>
                <a:latin typeface="Calibri" panose="020F0502020204030204" pitchFamily="34" charset="0"/>
                <a:ea typeface="Calibri" panose="020F0502020204030204" pitchFamily="34" charset="0"/>
              </a:rPr>
              <a:t>Purpose Limitation – Personal data must be collected only for specified, legitimate purposes and not processed for a different purpose.</a:t>
            </a:r>
            <a:endParaRPr lang="en-GB" sz="1700" dirty="0">
              <a:latin typeface="Calibri" panose="020F0502020204030204" pitchFamily="34" charset="0"/>
              <a:ea typeface="Calibri" panose="020F0502020204030204" pitchFamily="34" charset="0"/>
            </a:endParaRPr>
          </a:p>
          <a:p>
            <a:pPr marL="314645" indent="-314645">
              <a:buFont typeface="Calibri" panose="020F0502020204030204" pitchFamily="34" charset="0"/>
              <a:buChar char="-"/>
            </a:pPr>
            <a:r>
              <a:rPr lang="en-GB" sz="1700" dirty="0">
                <a:highlight>
                  <a:srgbClr val="FFFF00"/>
                </a:highlight>
                <a:latin typeface="Calibri" panose="020F0502020204030204" pitchFamily="34" charset="0"/>
                <a:ea typeface="Calibri" panose="020F0502020204030204" pitchFamily="34" charset="0"/>
              </a:rPr>
              <a:t>Data Minimisation – This includes ensuring that only the minimal amount of personal data is processed to achieve the organisations’ purpose.</a:t>
            </a:r>
            <a:endParaRPr lang="en-GB" sz="1700" dirty="0">
              <a:latin typeface="Calibri" panose="020F0502020204030204" pitchFamily="34" charset="0"/>
              <a:ea typeface="Calibri" panose="020F0502020204030204" pitchFamily="34" charset="0"/>
            </a:endParaRPr>
          </a:p>
          <a:p>
            <a:pPr marL="314645" indent="-314645">
              <a:buFont typeface="Calibri" panose="020F0502020204030204" pitchFamily="34" charset="0"/>
              <a:buChar char="-"/>
            </a:pPr>
            <a:r>
              <a:rPr lang="en-GB" sz="1700" dirty="0">
                <a:highlight>
                  <a:srgbClr val="FFFF00"/>
                </a:highlight>
                <a:latin typeface="Calibri" panose="020F0502020204030204" pitchFamily="34" charset="0"/>
                <a:ea typeface="Calibri" panose="020F0502020204030204" pitchFamily="34" charset="0"/>
              </a:rPr>
              <a:t>Accuracy – Personal data must be accurate and kept up to date.</a:t>
            </a:r>
            <a:endParaRPr lang="en-GB" sz="1700" dirty="0">
              <a:latin typeface="Calibri" panose="020F0502020204030204" pitchFamily="34" charset="0"/>
              <a:ea typeface="Calibri" panose="020F0502020204030204" pitchFamily="34" charset="0"/>
            </a:endParaRPr>
          </a:p>
          <a:p>
            <a:pPr marL="314645" indent="-314645">
              <a:buFont typeface="Calibri" panose="020F0502020204030204" pitchFamily="34" charset="0"/>
              <a:buChar char="-"/>
            </a:pPr>
            <a:r>
              <a:rPr lang="en-GB" sz="1700" dirty="0">
                <a:highlight>
                  <a:srgbClr val="FFFF00"/>
                </a:highlight>
                <a:latin typeface="Calibri" panose="020F0502020204030204" pitchFamily="34" charset="0"/>
                <a:ea typeface="Calibri" panose="020F0502020204030204" pitchFamily="34" charset="0"/>
              </a:rPr>
              <a:t>Storage Limitation – Personal data must not be kept for longer than is necessary.</a:t>
            </a:r>
            <a:endParaRPr lang="en-GB" sz="1700" dirty="0">
              <a:latin typeface="Calibri" panose="020F0502020204030204" pitchFamily="34" charset="0"/>
              <a:ea typeface="Calibri" panose="020F0502020204030204" pitchFamily="34" charset="0"/>
            </a:endParaRPr>
          </a:p>
          <a:p>
            <a:pPr marL="314645" indent="-314645">
              <a:buFont typeface="Calibri" panose="020F0502020204030204" pitchFamily="34" charset="0"/>
              <a:buChar char="-"/>
            </a:pPr>
            <a:r>
              <a:rPr lang="en-GB" sz="1700" dirty="0">
                <a:highlight>
                  <a:srgbClr val="FFFF00"/>
                </a:highlight>
                <a:latin typeface="Calibri" panose="020F0502020204030204" pitchFamily="34" charset="0"/>
                <a:ea typeface="Calibri" panose="020F0502020204030204" pitchFamily="34" charset="0"/>
              </a:rPr>
              <a:t>Integrity and Confidentiality – The security of personal data must be maintained to minimise the risk of loss, destruction or damage.</a:t>
            </a:r>
            <a:endParaRPr lang="en-GB" sz="1700" dirty="0">
              <a:latin typeface="Calibri" panose="020F0502020204030204" pitchFamily="34" charset="0"/>
              <a:ea typeface="Calibri" panose="020F0502020204030204" pitchFamily="34" charset="0"/>
            </a:endParaRPr>
          </a:p>
          <a:p>
            <a:pPr marL="314645" indent="-314645">
              <a:buFont typeface="Calibri" panose="020F0502020204030204" pitchFamily="34" charset="0"/>
              <a:buChar char="-"/>
            </a:pPr>
            <a:r>
              <a:rPr lang="en-GB" sz="1700" dirty="0">
                <a:highlight>
                  <a:srgbClr val="FFFF00"/>
                </a:highlight>
                <a:latin typeface="Calibri" panose="020F0502020204030204" pitchFamily="34" charset="0"/>
                <a:ea typeface="Calibri" panose="020F0502020204030204" pitchFamily="34" charset="0"/>
              </a:rPr>
              <a:t>Accountability – This includes taking responsibility for how personal data is process and ensuring that compliance can be demonstrated.</a:t>
            </a:r>
            <a:endParaRPr lang="en-GB" sz="1700" dirty="0">
              <a:latin typeface="Calibri" panose="020F0502020204030204" pitchFamily="34" charset="0"/>
              <a:ea typeface="Calibri" panose="020F0502020204030204" pitchFamily="34" charset="0"/>
            </a:endParaRPr>
          </a:p>
          <a:p>
            <a:r>
              <a:rPr lang="en-GB" sz="1700" dirty="0">
                <a:highlight>
                  <a:srgbClr val="FFFF00"/>
                </a:highlight>
                <a:latin typeface="Calibri" panose="020F0502020204030204" pitchFamily="34" charset="0"/>
                <a:ea typeface="Calibri" panose="020F0502020204030204" pitchFamily="34" charset="0"/>
              </a:rPr>
              <a:t> </a:t>
            </a:r>
            <a:endParaRPr lang="en-GB" sz="1700" dirty="0">
              <a:latin typeface="Calibri" panose="020F0502020204030204" pitchFamily="34" charset="0"/>
              <a:ea typeface="Calibri" panose="020F0502020204030204" pitchFamily="34" charset="0"/>
            </a:endParaRPr>
          </a:p>
          <a:p>
            <a:r>
              <a:rPr lang="en-GB" sz="1700" dirty="0">
                <a:highlight>
                  <a:srgbClr val="FFFF00"/>
                </a:highlight>
                <a:latin typeface="Calibri" panose="020F0502020204030204" pitchFamily="34" charset="0"/>
                <a:ea typeface="Calibri" panose="020F0502020204030204" pitchFamily="34" charset="0"/>
              </a:rPr>
              <a:t>These are general principles rather than specific rules. For example, ‘storage limitation’ means you can only store data for as long as it is needed but the GDPR doesn’t specify how long that should be.</a:t>
            </a:r>
            <a:endParaRPr lang="en-GB" sz="1700" dirty="0">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59DED126-8356-4C61-BDAF-B3BA2A0E2B61}" type="slidenum">
              <a:rPr lang="en-GB" smtClean="0"/>
              <a:t>10</a:t>
            </a:fld>
            <a:endParaRPr lang="en-GB"/>
          </a:p>
        </p:txBody>
      </p:sp>
    </p:spTree>
    <p:extLst>
      <p:ext uri="{BB962C8B-B14F-4D97-AF65-F5344CB8AC3E}">
        <p14:creationId xmlns:p14="http://schemas.microsoft.com/office/powerpoint/2010/main" val="3016755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dirty="0">
                <a:solidFill>
                  <a:srgbClr val="2C3D4A"/>
                </a:solidFill>
                <a:effectLst/>
                <a:latin typeface="YAEpgg2NJDw 0"/>
              </a:rPr>
              <a:t>Whenever you </a:t>
            </a:r>
            <a:r>
              <a:rPr lang="en-GB" b="0" i="0" u="none" strike="noStrike" dirty="0">
                <a:solidFill>
                  <a:srgbClr val="4007A2"/>
                </a:solidFill>
                <a:effectLst/>
                <a:latin typeface="-apple-system"/>
              </a:rPr>
              <a:t>collecting, handling, and storing people’s personal data</a:t>
            </a:r>
            <a:r>
              <a:rPr lang="en-GB" b="0" i="0" u="none" dirty="0">
                <a:solidFill>
                  <a:srgbClr val="2C3D4A"/>
                </a:solidFill>
                <a:effectLst/>
                <a:latin typeface="YAEpgg2NJDw 0"/>
              </a:rPr>
              <a:t> personal </a:t>
            </a:r>
            <a:r>
              <a:rPr lang="en-GB" b="0" i="0" dirty="0">
                <a:solidFill>
                  <a:srgbClr val="2C3D4A"/>
                </a:solidFill>
                <a:effectLst/>
                <a:latin typeface="YAEpgg2NJDw 0"/>
              </a:rPr>
              <a:t>information, you are required to have a lawful basis for doing so. </a:t>
            </a:r>
            <a:r>
              <a:rPr lang="en-GB" b="0" i="0" u="none" strike="noStrike" dirty="0">
                <a:solidFill>
                  <a:srgbClr val="4007A2"/>
                </a:solidFill>
                <a:effectLst/>
                <a:latin typeface="-apple-system"/>
              </a:rPr>
              <a:t>The GDPR sets out six lawful bases for processing personal data, which are</a:t>
            </a:r>
            <a:endParaRPr lang="en-GB" b="0" i="0" dirty="0">
              <a:solidFill>
                <a:srgbClr val="2C3D4A"/>
              </a:solidFill>
              <a:effectLst/>
              <a:latin typeface="YAEpgg2NJDw 0"/>
            </a:endParaRPr>
          </a:p>
          <a:p>
            <a:endParaRPr lang="en-GB" b="0" i="0" dirty="0">
              <a:solidFill>
                <a:srgbClr val="2C3D4A"/>
              </a:solidFill>
              <a:effectLst/>
              <a:latin typeface="YAEpgg2NJDw 0"/>
            </a:endParaRPr>
          </a:p>
          <a:p>
            <a:r>
              <a:rPr lang="en-GB" b="1" i="0" dirty="0">
                <a:solidFill>
                  <a:srgbClr val="2C3D4A"/>
                </a:solidFill>
                <a:effectLst/>
                <a:latin typeface="YAEpgg2NJDw 0"/>
              </a:rPr>
              <a:t>Consent </a:t>
            </a:r>
          </a:p>
          <a:p>
            <a:r>
              <a:rPr lang="en-GB" b="0" i="0" dirty="0">
                <a:solidFill>
                  <a:srgbClr val="2C3D4A"/>
                </a:solidFill>
                <a:effectLst/>
                <a:latin typeface="YAEpgg2NJDw 0"/>
              </a:rPr>
              <a:t>You may provide consent to receive marketing materials from a group or policy updates from IAM RoadSmart</a:t>
            </a:r>
          </a:p>
          <a:p>
            <a:endParaRPr lang="en-GB" b="0" i="0" dirty="0">
              <a:solidFill>
                <a:srgbClr val="2C3D4A"/>
              </a:solidFill>
              <a:effectLst/>
              <a:latin typeface="YAEpgg2NJDw 0"/>
            </a:endParaRPr>
          </a:p>
          <a:p>
            <a:r>
              <a:rPr lang="en-GB" b="1" i="0" dirty="0">
                <a:solidFill>
                  <a:srgbClr val="2C3D4A"/>
                </a:solidFill>
                <a:effectLst/>
                <a:latin typeface="YAEpgg2NJDw 0"/>
              </a:rPr>
              <a:t>Performance of a Contract</a:t>
            </a:r>
          </a:p>
          <a:p>
            <a:r>
              <a:rPr lang="en-GB" b="0" i="0" dirty="0">
                <a:solidFill>
                  <a:srgbClr val="2C3D4A"/>
                </a:solidFill>
                <a:effectLst/>
                <a:latin typeface="YAEpgg2NJDw 0"/>
              </a:rPr>
              <a:t>You may need to obtain a associates telephone number to organise a training </a:t>
            </a:r>
          </a:p>
          <a:p>
            <a:endParaRPr lang="en-GB" b="0" i="0" dirty="0">
              <a:solidFill>
                <a:srgbClr val="2C3D4A"/>
              </a:solidFill>
              <a:effectLst/>
              <a:latin typeface="YAEpgg2NJDw 0"/>
            </a:endParaRPr>
          </a:p>
          <a:p>
            <a:r>
              <a:rPr lang="en-GB" b="1" i="0" dirty="0">
                <a:solidFill>
                  <a:srgbClr val="2C3D4A"/>
                </a:solidFill>
                <a:effectLst/>
                <a:latin typeface="YAEpgg2NJDw 0"/>
              </a:rPr>
              <a:t>Legitimate Interest</a:t>
            </a:r>
          </a:p>
          <a:p>
            <a:r>
              <a:rPr lang="en-GB" b="0" i="0" dirty="0">
                <a:solidFill>
                  <a:srgbClr val="2C3D4A"/>
                </a:solidFill>
                <a:effectLst/>
                <a:latin typeface="YAEpgg2NJDw 0"/>
              </a:rPr>
              <a:t>Next of kin, we do not need their consent to obtain their information from you as there is a legitimate interest.</a:t>
            </a:r>
          </a:p>
          <a:p>
            <a:endParaRPr lang="en-GB" b="0" i="0" dirty="0">
              <a:solidFill>
                <a:srgbClr val="2C3D4A"/>
              </a:solidFill>
              <a:effectLst/>
              <a:latin typeface="YAEpgg2NJDw 0"/>
            </a:endParaRPr>
          </a:p>
        </p:txBody>
      </p:sp>
      <p:sp>
        <p:nvSpPr>
          <p:cNvPr id="4" name="Slide Number Placeholder 3"/>
          <p:cNvSpPr>
            <a:spLocks noGrp="1"/>
          </p:cNvSpPr>
          <p:nvPr>
            <p:ph type="sldNum" sz="quarter" idx="5"/>
          </p:nvPr>
        </p:nvSpPr>
        <p:spPr/>
        <p:txBody>
          <a:bodyPr/>
          <a:lstStyle/>
          <a:p>
            <a:fld id="{59DED126-8356-4C61-BDAF-B3BA2A0E2B61}" type="slidenum">
              <a:rPr lang="en-GB" smtClean="0"/>
              <a:t>11</a:t>
            </a:fld>
            <a:endParaRPr lang="en-GB"/>
          </a:p>
        </p:txBody>
      </p:sp>
    </p:spTree>
    <p:extLst>
      <p:ext uri="{BB962C8B-B14F-4D97-AF65-F5344CB8AC3E}">
        <p14:creationId xmlns:p14="http://schemas.microsoft.com/office/powerpoint/2010/main" val="3053540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Vital Interests</a:t>
            </a:r>
          </a:p>
          <a:p>
            <a:r>
              <a:rPr lang="en-GB" b="0" i="0" dirty="0">
                <a:solidFill>
                  <a:srgbClr val="111111"/>
                </a:solidFill>
                <a:effectLst/>
                <a:latin typeface="Roboto" panose="02000000000000000000" pitchFamily="2" charset="0"/>
              </a:rPr>
              <a:t>A member of staff has experienced a severe, life-threatening allergic reaction at work and has fallen unconscious. Their employer calls for an ambulance and provides details of the employee’s health information to the ambulance crew. The disclosure is necessary in order to protect their vital interests.</a:t>
            </a:r>
          </a:p>
          <a:p>
            <a:endParaRPr lang="en-GB" b="0" dirty="0"/>
          </a:p>
          <a:p>
            <a:r>
              <a:rPr lang="en-GB" b="1" dirty="0"/>
              <a:t>Legal Requirement</a:t>
            </a:r>
          </a:p>
          <a:p>
            <a:r>
              <a:rPr lang="en-GB" dirty="0"/>
              <a:t>Is where </a:t>
            </a:r>
            <a:r>
              <a:rPr lang="en-GB" b="0" i="0" dirty="0">
                <a:solidFill>
                  <a:srgbClr val="000000"/>
                </a:solidFill>
                <a:effectLst/>
                <a:latin typeface="Verdana" panose="020B0604030504040204" pitchFamily="34" charset="0"/>
              </a:rPr>
              <a:t>the processing is necessary for you to comply with the law – For example sharing salary data with HMRC.</a:t>
            </a:r>
          </a:p>
          <a:p>
            <a:endParaRPr lang="en-GB" b="1" dirty="0"/>
          </a:p>
          <a:p>
            <a:r>
              <a:rPr lang="en-GB" b="1" dirty="0"/>
              <a:t>Public Interest</a:t>
            </a:r>
          </a:p>
          <a:p>
            <a:pPr algn="l"/>
            <a:r>
              <a:rPr lang="en-GB" b="0" i="0" dirty="0">
                <a:solidFill>
                  <a:srgbClr val="000000"/>
                </a:solidFill>
                <a:effectLst/>
                <a:latin typeface="Verdana" panose="020B0604030504040204" pitchFamily="34" charset="0"/>
              </a:rPr>
              <a:t>A government agency has statutory powers to conduct research about the online shopping habits of consumers. The agency asks retailers to share the personal data of a random sample of their customers to enable it to carry out this function. It explains that it will process the data under ‘public task’ once it receives the information.</a:t>
            </a:r>
          </a:p>
          <a:p>
            <a:endParaRPr lang="en-GB" dirty="0"/>
          </a:p>
        </p:txBody>
      </p:sp>
      <p:sp>
        <p:nvSpPr>
          <p:cNvPr id="4" name="Slide Number Placeholder 3"/>
          <p:cNvSpPr>
            <a:spLocks noGrp="1"/>
          </p:cNvSpPr>
          <p:nvPr>
            <p:ph type="sldNum" sz="quarter" idx="5"/>
          </p:nvPr>
        </p:nvSpPr>
        <p:spPr/>
        <p:txBody>
          <a:bodyPr/>
          <a:lstStyle/>
          <a:p>
            <a:fld id="{59DED126-8356-4C61-BDAF-B3BA2A0E2B61}" type="slidenum">
              <a:rPr lang="en-GB" smtClean="0"/>
              <a:t>12</a:t>
            </a:fld>
            <a:endParaRPr lang="en-GB"/>
          </a:p>
        </p:txBody>
      </p:sp>
    </p:spTree>
    <p:extLst>
      <p:ext uri="{BB962C8B-B14F-4D97-AF65-F5344CB8AC3E}">
        <p14:creationId xmlns:p14="http://schemas.microsoft.com/office/powerpoint/2010/main" val="1881893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700" b="1" dirty="0">
                <a:highlight>
                  <a:srgbClr val="FFFF00"/>
                </a:highlight>
                <a:latin typeface="Calibri" panose="020F0502020204030204" pitchFamily="34" charset="0"/>
                <a:ea typeface="Calibri" panose="020F0502020204030204" pitchFamily="34" charset="0"/>
              </a:rPr>
              <a:t>The practical application of GDPR.</a:t>
            </a:r>
            <a:endParaRPr lang="en-GB" sz="1700" dirty="0">
              <a:latin typeface="Calibri" panose="020F0502020204030204" pitchFamily="34" charset="0"/>
              <a:ea typeface="Calibri" panose="020F0502020204030204" pitchFamily="34" charset="0"/>
            </a:endParaRPr>
          </a:p>
          <a:p>
            <a:r>
              <a:rPr lang="en-GB" sz="1700" dirty="0">
                <a:highlight>
                  <a:srgbClr val="FFFF00"/>
                </a:highlight>
                <a:latin typeface="Calibri" panose="020F0502020204030204" pitchFamily="34" charset="0"/>
                <a:ea typeface="Calibri" panose="020F0502020204030204" pitchFamily="34" charset="0"/>
              </a:rPr>
              <a:t> </a:t>
            </a:r>
            <a:endParaRPr lang="en-GB" sz="1700" dirty="0">
              <a:latin typeface="Calibri" panose="020F0502020204030204" pitchFamily="34" charset="0"/>
              <a:ea typeface="Calibri" panose="020F0502020204030204" pitchFamily="34" charset="0"/>
            </a:endParaRPr>
          </a:p>
          <a:p>
            <a:r>
              <a:rPr lang="en-GB" sz="1700" dirty="0">
                <a:highlight>
                  <a:srgbClr val="FFFF00"/>
                </a:highlight>
                <a:latin typeface="Calibri" panose="020F0502020204030204" pitchFamily="34" charset="0"/>
                <a:ea typeface="Calibri" panose="020F0502020204030204" pitchFamily="34" charset="0"/>
              </a:rPr>
              <a:t>There is much more to data protection law than these four, but they are important aspects to get right in a compliance programme.</a:t>
            </a:r>
            <a:endParaRPr lang="en-GB" sz="1700" dirty="0">
              <a:latin typeface="Calibri" panose="020F0502020204030204" pitchFamily="34" charset="0"/>
              <a:ea typeface="Calibri" panose="020F0502020204030204" pitchFamily="34" charset="0"/>
            </a:endParaRPr>
          </a:p>
          <a:p>
            <a:pPr marL="314645" indent="-314645">
              <a:buFont typeface="Calibri" panose="020F0502020204030204" pitchFamily="34" charset="0"/>
              <a:buChar char="-"/>
            </a:pPr>
            <a:r>
              <a:rPr lang="en-GB" sz="1700" dirty="0">
                <a:highlight>
                  <a:srgbClr val="FFFF00"/>
                </a:highlight>
                <a:latin typeface="Calibri" panose="020F0502020204030204" pitchFamily="34" charset="0"/>
                <a:ea typeface="Calibri" panose="020F0502020204030204" pitchFamily="34" charset="0"/>
              </a:rPr>
              <a:t>Record of Processing</a:t>
            </a:r>
            <a:endParaRPr lang="en-GB" sz="1700" dirty="0">
              <a:latin typeface="Calibri" panose="020F0502020204030204" pitchFamily="34" charset="0"/>
              <a:ea typeface="Calibri" panose="020F0502020204030204" pitchFamily="34" charset="0"/>
            </a:endParaRPr>
          </a:p>
          <a:p>
            <a:pPr marL="314645" indent="-314645">
              <a:buFont typeface="Calibri" panose="020F0502020204030204" pitchFamily="34" charset="0"/>
              <a:buChar char="-"/>
            </a:pPr>
            <a:r>
              <a:rPr lang="en-GB" sz="1700" dirty="0">
                <a:highlight>
                  <a:srgbClr val="FFFF00"/>
                </a:highlight>
                <a:latin typeface="Calibri" panose="020F0502020204030204" pitchFamily="34" charset="0"/>
                <a:ea typeface="Calibri" panose="020F0502020204030204" pitchFamily="34" charset="0"/>
              </a:rPr>
              <a:t>Data Protection Impact Assessments (DPIA)</a:t>
            </a:r>
            <a:endParaRPr lang="en-GB" sz="1700" dirty="0">
              <a:latin typeface="Calibri" panose="020F0502020204030204" pitchFamily="34" charset="0"/>
              <a:ea typeface="Calibri" panose="020F0502020204030204" pitchFamily="34" charset="0"/>
            </a:endParaRPr>
          </a:p>
          <a:p>
            <a:pPr marL="314645" indent="-314645">
              <a:buFont typeface="Calibri" panose="020F0502020204030204" pitchFamily="34" charset="0"/>
              <a:buChar char="-"/>
            </a:pPr>
            <a:r>
              <a:rPr lang="en-GB" sz="1700" dirty="0">
                <a:highlight>
                  <a:srgbClr val="FFFF00"/>
                </a:highlight>
                <a:latin typeface="Calibri" panose="020F0502020204030204" pitchFamily="34" charset="0"/>
                <a:ea typeface="Calibri" panose="020F0502020204030204" pitchFamily="34" charset="0"/>
              </a:rPr>
              <a:t>Data Breaches</a:t>
            </a:r>
            <a:endParaRPr lang="en-GB" sz="1700" dirty="0">
              <a:latin typeface="Calibri" panose="020F0502020204030204" pitchFamily="34" charset="0"/>
              <a:ea typeface="Calibri" panose="020F0502020204030204" pitchFamily="34" charset="0"/>
            </a:endParaRPr>
          </a:p>
          <a:p>
            <a:pPr marL="314645" indent="-314645">
              <a:buFont typeface="Calibri" panose="020F0502020204030204" pitchFamily="34" charset="0"/>
              <a:buChar char="-"/>
            </a:pPr>
            <a:r>
              <a:rPr lang="en-GB" sz="1700" dirty="0">
                <a:highlight>
                  <a:srgbClr val="FFFF00"/>
                </a:highlight>
                <a:latin typeface="Calibri" panose="020F0502020204030204" pitchFamily="34" charset="0"/>
                <a:ea typeface="Calibri" panose="020F0502020204030204" pitchFamily="34" charset="0"/>
              </a:rPr>
              <a:t>Data Subject Rights (DSRs)</a:t>
            </a:r>
            <a:endParaRPr lang="en-GB" sz="1700" dirty="0">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59DED126-8356-4C61-BDAF-B3BA2A0E2B61}" type="slidenum">
              <a:rPr lang="en-GB" smtClean="0"/>
              <a:t>13</a:t>
            </a:fld>
            <a:endParaRPr lang="en-GB"/>
          </a:p>
        </p:txBody>
      </p:sp>
    </p:spTree>
    <p:extLst>
      <p:ext uri="{BB962C8B-B14F-4D97-AF65-F5344CB8AC3E}">
        <p14:creationId xmlns:p14="http://schemas.microsoft.com/office/powerpoint/2010/main" val="4265301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highlight>
                  <a:srgbClr val="FFFF00"/>
                </a:highlight>
                <a:latin typeface="Calibri" panose="020F0502020204030204" pitchFamily="34" charset="0"/>
                <a:ea typeface="Calibri" panose="020F0502020204030204" pitchFamily="34" charset="0"/>
              </a:rPr>
              <a:t>Record of Processing</a:t>
            </a:r>
            <a:endParaRPr lang="en-GB" sz="1100" dirty="0">
              <a:latin typeface="Calibri" panose="020F0502020204030204" pitchFamily="34" charset="0"/>
              <a:ea typeface="Calibri" panose="020F0502020204030204" pitchFamily="34" charset="0"/>
            </a:endParaRPr>
          </a:p>
          <a:p>
            <a:r>
              <a:rPr lang="en-GB" sz="1100" dirty="0">
                <a:highlight>
                  <a:srgbClr val="FFFF00"/>
                </a:highlight>
                <a:latin typeface="Calibri" panose="020F0502020204030204" pitchFamily="34" charset="0"/>
                <a:ea typeface="Calibri" panose="020F0502020204030204" pitchFamily="34" charset="0"/>
              </a:rPr>
              <a:t>One of the specific requirements in the UK GDPR is the Record of Processing.</a:t>
            </a:r>
            <a:endParaRPr lang="en-GB" sz="1100" dirty="0">
              <a:latin typeface="Calibri" panose="020F0502020204030204" pitchFamily="34" charset="0"/>
              <a:ea typeface="Calibri" panose="020F0502020204030204" pitchFamily="34" charset="0"/>
            </a:endParaRPr>
          </a:p>
          <a:p>
            <a:r>
              <a:rPr lang="en-GB" sz="1100" dirty="0">
                <a:highlight>
                  <a:srgbClr val="FFFF00"/>
                </a:highlight>
                <a:latin typeface="Calibri" panose="020F0502020204030204" pitchFamily="34" charset="0"/>
                <a:ea typeface="Calibri" panose="020F0502020204030204" pitchFamily="34" charset="0"/>
              </a:rPr>
              <a:t> </a:t>
            </a:r>
            <a:endParaRPr lang="en-GB" sz="1100" dirty="0">
              <a:latin typeface="Calibri" panose="020F0502020204030204" pitchFamily="34" charset="0"/>
              <a:ea typeface="Calibri" panose="020F0502020204030204" pitchFamily="34" charset="0"/>
            </a:endParaRPr>
          </a:p>
          <a:p>
            <a:r>
              <a:rPr lang="en-GB" sz="1100" dirty="0">
                <a:highlight>
                  <a:srgbClr val="FFFF00"/>
                </a:highlight>
                <a:latin typeface="Calibri" panose="020F0502020204030204" pitchFamily="34" charset="0"/>
                <a:ea typeface="Calibri" panose="020F0502020204030204" pitchFamily="34" charset="0"/>
              </a:rPr>
              <a:t>This is an internal inventory or listing of all the processing that takes place in your group. It involves identifying all the applications, systems, and process that process personal data.</a:t>
            </a:r>
            <a:endParaRPr lang="en-GB" sz="1100" dirty="0">
              <a:latin typeface="Calibri" panose="020F0502020204030204" pitchFamily="34" charset="0"/>
              <a:ea typeface="Calibri" panose="020F0502020204030204" pitchFamily="34" charset="0"/>
            </a:endParaRPr>
          </a:p>
          <a:p>
            <a:r>
              <a:rPr lang="en-GB" sz="1100" dirty="0">
                <a:highlight>
                  <a:srgbClr val="FFFF00"/>
                </a:highlight>
                <a:latin typeface="Calibri" panose="020F0502020204030204" pitchFamily="34" charset="0"/>
                <a:ea typeface="Calibri" panose="020F0502020204030204" pitchFamily="34" charset="0"/>
              </a:rPr>
              <a:t> </a:t>
            </a:r>
            <a:endParaRPr lang="en-GB" sz="1100" dirty="0">
              <a:latin typeface="Calibri" panose="020F0502020204030204" pitchFamily="34" charset="0"/>
              <a:ea typeface="Calibri" panose="020F0502020204030204" pitchFamily="34" charset="0"/>
            </a:endParaRPr>
          </a:p>
          <a:p>
            <a:r>
              <a:rPr lang="en-GB" sz="1100" dirty="0">
                <a:highlight>
                  <a:srgbClr val="FFFF00"/>
                </a:highlight>
                <a:latin typeface="Calibri" panose="020F0502020204030204" pitchFamily="34" charset="0"/>
                <a:ea typeface="Calibri" panose="020F0502020204030204" pitchFamily="34" charset="0"/>
              </a:rPr>
              <a:t>The Record of Processing identifies, among other things, the following key aspects:</a:t>
            </a:r>
            <a:endParaRPr lang="en-GB" sz="1100" dirty="0">
              <a:latin typeface="Calibri" panose="020F0502020204030204" pitchFamily="34" charset="0"/>
              <a:ea typeface="Calibri" panose="020F0502020204030204" pitchFamily="34" charset="0"/>
            </a:endParaRPr>
          </a:p>
          <a:p>
            <a:r>
              <a:rPr lang="en-GB" sz="1100" dirty="0">
                <a:highlight>
                  <a:srgbClr val="FFFF00"/>
                </a:highlight>
                <a:latin typeface="Calibri" panose="020F0502020204030204" pitchFamily="34" charset="0"/>
                <a:ea typeface="Calibri" panose="020F0502020204030204" pitchFamily="34" charset="0"/>
              </a:rPr>
              <a:t> </a:t>
            </a:r>
            <a:endParaRPr lang="en-GB" sz="1100" dirty="0">
              <a:latin typeface="Calibri" panose="020F0502020204030204" pitchFamily="34" charset="0"/>
              <a:ea typeface="Calibri" panose="020F0502020204030204" pitchFamily="34" charset="0"/>
            </a:endParaRPr>
          </a:p>
          <a:p>
            <a:pPr marL="314645" indent="-314645">
              <a:buFont typeface="Calibri" panose="020F0502020204030204" pitchFamily="34" charset="0"/>
              <a:buChar char="-"/>
            </a:pPr>
            <a:r>
              <a:rPr lang="en-GB" sz="1100" dirty="0">
                <a:highlight>
                  <a:srgbClr val="FFFF00"/>
                </a:highlight>
                <a:latin typeface="Calibri" panose="020F0502020204030204" pitchFamily="34" charset="0"/>
                <a:ea typeface="Calibri" panose="020F0502020204030204" pitchFamily="34" charset="0"/>
              </a:rPr>
              <a:t>The process or system where personal data is processed.</a:t>
            </a:r>
            <a:endParaRPr lang="en-GB" sz="1100" dirty="0">
              <a:latin typeface="Calibri" panose="020F0502020204030204" pitchFamily="34" charset="0"/>
              <a:ea typeface="Calibri" panose="020F0502020204030204" pitchFamily="34" charset="0"/>
            </a:endParaRPr>
          </a:p>
          <a:p>
            <a:pPr marL="314645" indent="-314645">
              <a:buFont typeface="Calibri" panose="020F0502020204030204" pitchFamily="34" charset="0"/>
              <a:buChar char="-"/>
            </a:pPr>
            <a:r>
              <a:rPr lang="en-GB" sz="1100" dirty="0">
                <a:highlight>
                  <a:srgbClr val="FFFF00"/>
                </a:highlight>
                <a:latin typeface="Calibri" panose="020F0502020204030204" pitchFamily="34" charset="0"/>
                <a:ea typeface="Calibri" panose="020F0502020204030204" pitchFamily="34" charset="0"/>
              </a:rPr>
              <a:t>Whose personal data is involved.</a:t>
            </a:r>
            <a:endParaRPr lang="en-GB" sz="1100" dirty="0">
              <a:latin typeface="Calibri" panose="020F0502020204030204" pitchFamily="34" charset="0"/>
              <a:ea typeface="Calibri" panose="020F0502020204030204" pitchFamily="34" charset="0"/>
            </a:endParaRPr>
          </a:p>
          <a:p>
            <a:pPr marL="314645" indent="-314645">
              <a:buFont typeface="Calibri" panose="020F0502020204030204" pitchFamily="34" charset="0"/>
              <a:buChar char="-"/>
            </a:pPr>
            <a:r>
              <a:rPr lang="en-GB" sz="1100" dirty="0">
                <a:highlight>
                  <a:srgbClr val="FFFF00"/>
                </a:highlight>
                <a:latin typeface="Calibri" panose="020F0502020204030204" pitchFamily="34" charset="0"/>
                <a:ea typeface="Calibri" panose="020F0502020204030204" pitchFamily="34" charset="0"/>
              </a:rPr>
              <a:t>What kind of personal data is processed.</a:t>
            </a:r>
            <a:endParaRPr lang="en-GB" sz="1100" dirty="0">
              <a:latin typeface="Calibri" panose="020F0502020204030204" pitchFamily="34" charset="0"/>
              <a:ea typeface="Calibri" panose="020F0502020204030204" pitchFamily="34" charset="0"/>
            </a:endParaRPr>
          </a:p>
          <a:p>
            <a:pPr marL="314645" indent="-314645">
              <a:buFont typeface="Calibri" panose="020F0502020204030204" pitchFamily="34" charset="0"/>
              <a:buChar char="-"/>
            </a:pPr>
            <a:r>
              <a:rPr lang="en-GB" sz="1100" dirty="0">
                <a:highlight>
                  <a:srgbClr val="FFFF00"/>
                </a:highlight>
                <a:latin typeface="Calibri" panose="020F0502020204030204" pitchFamily="34" charset="0"/>
                <a:ea typeface="Calibri" panose="020F0502020204030204" pitchFamily="34" charset="0"/>
              </a:rPr>
              <a:t>The purpose for processing the personal data with whom is the data shared.</a:t>
            </a:r>
            <a:endParaRPr lang="en-GB" sz="1100" dirty="0">
              <a:latin typeface="Calibri" panose="020F0502020204030204" pitchFamily="34" charset="0"/>
              <a:ea typeface="Calibri" panose="020F0502020204030204" pitchFamily="34" charset="0"/>
            </a:endParaRPr>
          </a:p>
          <a:p>
            <a:pPr marL="314645" indent="-314645">
              <a:buFont typeface="Calibri" panose="020F0502020204030204" pitchFamily="34" charset="0"/>
              <a:buChar char="-"/>
            </a:pPr>
            <a:r>
              <a:rPr lang="en-GB" sz="1100" dirty="0">
                <a:highlight>
                  <a:srgbClr val="FFFF00"/>
                </a:highlight>
                <a:latin typeface="Calibri" panose="020F0502020204030204" pitchFamily="34" charset="0"/>
                <a:ea typeface="Calibri" panose="020F0502020204030204" pitchFamily="34" charset="0"/>
              </a:rPr>
              <a:t>How long the personal data is retained.</a:t>
            </a:r>
            <a:endParaRPr lang="en-GB" sz="1100" dirty="0">
              <a:latin typeface="Calibri" panose="020F0502020204030204" pitchFamily="34" charset="0"/>
              <a:ea typeface="Calibri" panose="020F0502020204030204" pitchFamily="34" charset="0"/>
            </a:endParaRPr>
          </a:p>
          <a:p>
            <a:pPr marL="314645" indent="-314645">
              <a:buFont typeface="Calibri" panose="020F0502020204030204" pitchFamily="34" charset="0"/>
              <a:buChar char="-"/>
            </a:pPr>
            <a:r>
              <a:rPr lang="en-GB" sz="1100" dirty="0">
                <a:highlight>
                  <a:srgbClr val="FFFF00"/>
                </a:highlight>
                <a:latin typeface="Calibri" panose="020F0502020204030204" pitchFamily="34" charset="0"/>
                <a:ea typeface="Calibri" panose="020F0502020204030204" pitchFamily="34" charset="0"/>
              </a:rPr>
              <a:t>What security measures are in place to protect personal data.</a:t>
            </a:r>
            <a:endParaRPr lang="en-GB" sz="1100" dirty="0">
              <a:latin typeface="Calibri" panose="020F0502020204030204" pitchFamily="34" charset="0"/>
              <a:ea typeface="Calibri" panose="020F0502020204030204" pitchFamily="34" charset="0"/>
            </a:endParaRPr>
          </a:p>
          <a:p>
            <a:r>
              <a:rPr lang="en-GB" sz="1100" dirty="0">
                <a:highlight>
                  <a:srgbClr val="FFFF00"/>
                </a:highlight>
                <a:latin typeface="Calibri" panose="020F0502020204030204" pitchFamily="34" charset="0"/>
                <a:ea typeface="Calibri" panose="020F0502020204030204" pitchFamily="34" charset="0"/>
              </a:rPr>
              <a:t> </a:t>
            </a:r>
            <a:endParaRPr lang="en-GB" sz="1100" dirty="0">
              <a:latin typeface="Calibri" panose="020F0502020204030204" pitchFamily="34" charset="0"/>
              <a:ea typeface="Calibri" panose="020F0502020204030204" pitchFamily="34" charset="0"/>
            </a:endParaRPr>
          </a:p>
          <a:p>
            <a:r>
              <a:rPr lang="en-GB" sz="1100" dirty="0">
                <a:highlight>
                  <a:srgbClr val="FFFF00"/>
                </a:highlight>
                <a:latin typeface="Calibri" panose="020F0502020204030204" pitchFamily="34" charset="0"/>
                <a:ea typeface="Calibri" panose="020F0502020204030204" pitchFamily="34" charset="0"/>
              </a:rPr>
              <a:t>A comprehensive Record of Processing will enable your group to understand where and how personal data is processed. It will also enable you to undertake another requirement under UK data protection law: a Data Protection impact Assessment.</a:t>
            </a:r>
            <a:endParaRPr lang="en-GB" sz="1100" dirty="0">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59DED126-8356-4C61-BDAF-B3BA2A0E2B61}" type="slidenum">
              <a:rPr lang="en-GB" smtClean="0"/>
              <a:t>14</a:t>
            </a:fld>
            <a:endParaRPr lang="en-GB"/>
          </a:p>
        </p:txBody>
      </p:sp>
    </p:spTree>
    <p:extLst>
      <p:ext uri="{BB962C8B-B14F-4D97-AF65-F5344CB8AC3E}">
        <p14:creationId xmlns:p14="http://schemas.microsoft.com/office/powerpoint/2010/main" val="3043922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Calibri" panose="020F0502020204030204" pitchFamily="34" charset="0"/>
                <a:ea typeface="Calibri" panose="020F0502020204030204" pitchFamily="34" charset="0"/>
                <a:cs typeface="Times New Roman" panose="02020603050405020304" pitchFamily="18" charset="0"/>
              </a:rPr>
              <a:t>Data Protection Impact Assessments (DPIA)</a:t>
            </a:r>
          </a:p>
          <a:p>
            <a:r>
              <a:rPr lang="en-GB" sz="1100" dirty="0">
                <a:latin typeface="Calibri" panose="020F0502020204030204" pitchFamily="34" charset="0"/>
                <a:ea typeface="Calibri" panose="020F0502020204030204" pitchFamily="34" charset="0"/>
                <a:cs typeface="Times New Roman" panose="02020603050405020304" pitchFamily="18" charset="0"/>
              </a:rPr>
              <a:t>A DPIA is essentially a risk assessment. It is a requirement under the UK GDPR if the processing is likely to result in a high risk to individual rights and freedoms. A DPIA should follow a standard process that includes, among other elements, the following:</a:t>
            </a:r>
          </a:p>
          <a:p>
            <a:endParaRPr lang="en-GB" sz="1100" dirty="0">
              <a:latin typeface="Calibri" panose="020F0502020204030204" pitchFamily="34" charset="0"/>
              <a:ea typeface="Calibri" panose="020F0502020204030204" pitchFamily="34" charset="0"/>
              <a:cs typeface="Times New Roman" panose="02020603050405020304" pitchFamily="18" charset="0"/>
            </a:endParaRPr>
          </a:p>
          <a:p>
            <a:r>
              <a:rPr lang="en-GB" sz="1100" dirty="0">
                <a:latin typeface="Calibri" panose="020F0502020204030204" pitchFamily="34" charset="0"/>
                <a:ea typeface="Calibri" panose="020F0502020204030204" pitchFamily="34" charset="0"/>
                <a:cs typeface="Times New Roman" panose="02020603050405020304" pitchFamily="18" charset="0"/>
              </a:rPr>
              <a:t>-	Scope</a:t>
            </a:r>
          </a:p>
          <a:p>
            <a:r>
              <a:rPr lang="en-GB" sz="1100" dirty="0">
                <a:latin typeface="Calibri" panose="020F0502020204030204" pitchFamily="34" charset="0"/>
                <a:ea typeface="Calibri" panose="020F0502020204030204" pitchFamily="34" charset="0"/>
                <a:cs typeface="Times New Roman" panose="02020603050405020304" pitchFamily="18" charset="0"/>
              </a:rPr>
              <a:t>-	Data Mapping</a:t>
            </a:r>
          </a:p>
          <a:p>
            <a:r>
              <a:rPr lang="en-GB" sz="1100" dirty="0">
                <a:latin typeface="Calibri" panose="020F0502020204030204" pitchFamily="34" charset="0"/>
                <a:ea typeface="Calibri" panose="020F0502020204030204" pitchFamily="34" charset="0"/>
                <a:cs typeface="Times New Roman" panose="02020603050405020304" pitchFamily="18" charset="0"/>
              </a:rPr>
              <a:t>-	Risk Assessment</a:t>
            </a:r>
          </a:p>
          <a:p>
            <a:r>
              <a:rPr lang="en-GB" sz="1100" dirty="0">
                <a:latin typeface="Calibri" panose="020F0502020204030204" pitchFamily="34" charset="0"/>
                <a:ea typeface="Calibri" panose="020F0502020204030204" pitchFamily="34" charset="0"/>
                <a:cs typeface="Times New Roman" panose="02020603050405020304" pitchFamily="18" charset="0"/>
              </a:rPr>
              <a:t>-	Mitigation Measurement</a:t>
            </a:r>
          </a:p>
          <a:p>
            <a:r>
              <a:rPr lang="en-GB" sz="1100" dirty="0">
                <a:latin typeface="Calibri" panose="020F0502020204030204" pitchFamily="34" charset="0"/>
                <a:ea typeface="Calibri" panose="020F0502020204030204" pitchFamily="34" charset="0"/>
                <a:cs typeface="Times New Roman" panose="02020603050405020304" pitchFamily="18" charset="0"/>
              </a:rPr>
              <a:t>-	Documentation</a:t>
            </a:r>
          </a:p>
          <a:p>
            <a:r>
              <a:rPr lang="en-GB" sz="1100" dirty="0">
                <a:latin typeface="Calibri" panose="020F0502020204030204" pitchFamily="34" charset="0"/>
                <a:ea typeface="Calibri" panose="020F0502020204030204" pitchFamily="34" charset="0"/>
                <a:cs typeface="Times New Roman" panose="02020603050405020304" pitchFamily="18" charset="0"/>
              </a:rPr>
              <a:t>-	Reviews</a:t>
            </a:r>
          </a:p>
          <a:p>
            <a:endParaRPr lang="en-GB" sz="1100" dirty="0">
              <a:latin typeface="Calibri" panose="020F0502020204030204" pitchFamily="34" charset="0"/>
              <a:ea typeface="Calibri" panose="020F0502020204030204" pitchFamily="34" charset="0"/>
              <a:cs typeface="Times New Roman" panose="02020603050405020304" pitchFamily="18" charset="0"/>
            </a:endParaRPr>
          </a:p>
          <a:p>
            <a:r>
              <a:rPr lang="en-GB" sz="1100" dirty="0">
                <a:latin typeface="Calibri" panose="020F0502020204030204" pitchFamily="34" charset="0"/>
                <a:ea typeface="Calibri" panose="020F0502020204030204" pitchFamily="34" charset="0"/>
                <a:cs typeface="Times New Roman" panose="02020603050405020304" pitchFamily="18" charset="0"/>
              </a:rPr>
              <a:t>There are not many occasions where a Road Safety charity would undertake a Data Protection Impact Assessment so we won’t do a deep dive into the process today but an ICO link to further information will be shared at the end. </a:t>
            </a:r>
          </a:p>
          <a:p>
            <a:endParaRPr lang="en-GB" sz="1100" dirty="0">
              <a:latin typeface="Calibri" panose="020F0502020204030204" pitchFamily="34" charset="0"/>
              <a:ea typeface="Calibri" panose="020F0502020204030204" pitchFamily="34" charset="0"/>
              <a:cs typeface="Times New Roman" panose="02020603050405020304" pitchFamily="18" charset="0"/>
            </a:endParaRPr>
          </a:p>
          <a:p>
            <a:r>
              <a:rPr lang="en-GB" sz="1100" dirty="0">
                <a:latin typeface="Calibri" panose="020F0502020204030204" pitchFamily="34" charset="0"/>
                <a:ea typeface="Calibri" panose="020F0502020204030204" pitchFamily="34" charset="0"/>
                <a:cs typeface="Times New Roman" panose="02020603050405020304" pitchFamily="18" charset="0"/>
              </a:rPr>
              <a:t>The only situations I can currently foresee a DPIA being required is where any financial or medical information regarding members and volunteers are obtained and processed.</a:t>
            </a:r>
          </a:p>
          <a:p>
            <a:endParaRPr lang="en-GB" dirty="0"/>
          </a:p>
        </p:txBody>
      </p:sp>
      <p:sp>
        <p:nvSpPr>
          <p:cNvPr id="4" name="Slide Number Placeholder 3"/>
          <p:cNvSpPr>
            <a:spLocks noGrp="1"/>
          </p:cNvSpPr>
          <p:nvPr>
            <p:ph type="sldNum" sz="quarter" idx="5"/>
          </p:nvPr>
        </p:nvSpPr>
        <p:spPr/>
        <p:txBody>
          <a:bodyPr/>
          <a:lstStyle/>
          <a:p>
            <a:fld id="{59DED126-8356-4C61-BDAF-B3BA2A0E2B61}" type="slidenum">
              <a:rPr lang="en-GB" smtClean="0"/>
              <a:t>15</a:t>
            </a:fld>
            <a:endParaRPr lang="en-GB"/>
          </a:p>
        </p:txBody>
      </p:sp>
    </p:spTree>
    <p:extLst>
      <p:ext uri="{BB962C8B-B14F-4D97-AF65-F5344CB8AC3E}">
        <p14:creationId xmlns:p14="http://schemas.microsoft.com/office/powerpoint/2010/main" val="2744633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700" b="1" dirty="0">
                <a:highlight>
                  <a:srgbClr val="FFFF00"/>
                </a:highlight>
                <a:latin typeface="Calibri" panose="020F0502020204030204" pitchFamily="34" charset="0"/>
                <a:ea typeface="Calibri" panose="020F0502020204030204" pitchFamily="34" charset="0"/>
              </a:rPr>
              <a:t>Rights of Individuals</a:t>
            </a:r>
          </a:p>
          <a:p>
            <a:pPr algn="l" fontAlgn="base"/>
            <a:r>
              <a:rPr lang="en-GB" sz="1700" dirty="0">
                <a:highlight>
                  <a:srgbClr val="FFFF00"/>
                </a:highlight>
              </a:rPr>
              <a:t>Individuals have the right to be informed about the collection and use of their personal data. This is a key transparency requirement under the UK GDPR.</a:t>
            </a:r>
          </a:p>
          <a:p>
            <a:pPr algn="l" fontAlgn="base"/>
            <a:endParaRPr lang="en-GB" sz="1700" dirty="0">
              <a:highlight>
                <a:srgbClr val="FFFF00"/>
              </a:highlight>
            </a:endParaRPr>
          </a:p>
          <a:p>
            <a:pPr algn="l" fontAlgn="base"/>
            <a:r>
              <a:rPr lang="en-GB" sz="1700" dirty="0">
                <a:highlight>
                  <a:srgbClr val="FFFF00"/>
                </a:highlight>
              </a:rPr>
              <a:t>Requests to utilise these rights do not have to be explicit, they can be loose.</a:t>
            </a:r>
            <a:endParaRPr lang="en-GB" sz="1700" dirty="0">
              <a:highlight>
                <a:srgbClr val="FFFF00"/>
              </a:highlight>
              <a:latin typeface="Calibri" panose="020F0502020204030204" pitchFamily="34" charset="0"/>
              <a:ea typeface="Calibri" panose="020F0502020204030204" pitchFamily="34" charset="0"/>
            </a:endParaRPr>
          </a:p>
          <a:p>
            <a:endParaRPr lang="en-GB" sz="1700" dirty="0">
              <a:highlight>
                <a:srgbClr val="FFFF00"/>
              </a:highlight>
              <a:latin typeface="Calibri" panose="020F0502020204030204" pitchFamily="34" charset="0"/>
              <a:ea typeface="Calibri" panose="020F0502020204030204" pitchFamily="34" charset="0"/>
            </a:endParaRPr>
          </a:p>
          <a:p>
            <a:r>
              <a:rPr lang="en-GB" sz="1700" b="1" dirty="0">
                <a:highlight>
                  <a:srgbClr val="FFFF00"/>
                </a:highlight>
                <a:latin typeface="Calibri" panose="020F0502020204030204" pitchFamily="34" charset="0"/>
                <a:ea typeface="Times New Roman" panose="02020603050405020304" pitchFamily="18" charset="0"/>
              </a:rPr>
              <a:t>Right to Access</a:t>
            </a:r>
          </a:p>
          <a:p>
            <a:r>
              <a:rPr lang="en-GB" sz="1700" dirty="0">
                <a:highlight>
                  <a:srgbClr val="FFFF00"/>
                </a:highlight>
                <a:latin typeface="Calibri" panose="020F0502020204030204" pitchFamily="34" charset="0"/>
                <a:ea typeface="Times New Roman" panose="02020603050405020304" pitchFamily="18" charset="0"/>
              </a:rPr>
              <a:t>Where the individual is requesting to receive a copy of their personal data, and other supplementary information. Organisations are obligated to provide the requested information within one month, free of charge.  Process: Acknowledge the request and request proof of identity from the individual. Compare the information on the proof given with the personal data hold on the individual. Once the identity has been confirmed you must perform a search of your system to collate all of the information you have found that contains their personal data. Remember data can be found within spreadsheets, emails and records. You must retract any personal data relating to another individual or that can be used to identify another individual.</a:t>
            </a:r>
            <a:endParaRPr lang="en-GB" sz="1700" dirty="0">
              <a:highlight>
                <a:srgbClr val="FFFF00"/>
              </a:highlight>
              <a:latin typeface="Calibri" panose="020F0502020204030204" pitchFamily="34" charset="0"/>
              <a:ea typeface="Calibri" panose="020F0502020204030204" pitchFamily="34" charset="0"/>
            </a:endParaRPr>
          </a:p>
          <a:p>
            <a:endParaRPr lang="en-GB" sz="1700" dirty="0">
              <a:highlight>
                <a:srgbClr val="FFFF00"/>
              </a:highlight>
              <a:latin typeface="Calibri" panose="020F0502020204030204" pitchFamily="34" charset="0"/>
              <a:ea typeface="Calibri" panose="020F0502020204030204" pitchFamily="34" charset="0"/>
            </a:endParaRPr>
          </a:p>
          <a:p>
            <a:r>
              <a:rPr lang="en-GB" sz="1700" b="1" dirty="0">
                <a:highlight>
                  <a:srgbClr val="FFFF00"/>
                </a:highlight>
                <a:latin typeface="Calibri" panose="020F0502020204030204" pitchFamily="34" charset="0"/>
                <a:ea typeface="Calibri" panose="020F0502020204030204" pitchFamily="34" charset="0"/>
              </a:rPr>
              <a:t>R</a:t>
            </a:r>
            <a:r>
              <a:rPr lang="en-GB" sz="1700" b="1" dirty="0">
                <a:highlight>
                  <a:srgbClr val="FFFF00"/>
                </a:highlight>
                <a:latin typeface="Calibri" panose="020F0502020204030204" pitchFamily="34" charset="0"/>
                <a:ea typeface="Times New Roman" panose="02020603050405020304" pitchFamily="18" charset="0"/>
              </a:rPr>
              <a:t>ight to rectification</a:t>
            </a:r>
          </a:p>
          <a:p>
            <a:r>
              <a:rPr lang="en-GB" sz="1700" dirty="0">
                <a:highlight>
                  <a:srgbClr val="FFFF00"/>
                </a:highlight>
                <a:latin typeface="Calibri" panose="020F0502020204030204" pitchFamily="34" charset="0"/>
                <a:ea typeface="Times New Roman" panose="02020603050405020304" pitchFamily="18" charset="0"/>
              </a:rPr>
              <a:t>This right allows individuals to correct inaccurate or incomplete personal data held by organisations. </a:t>
            </a:r>
            <a:r>
              <a:rPr lang="en-GB" sz="2600" dirty="0">
                <a:solidFill>
                  <a:srgbClr val="2C3D4A"/>
                </a:solidFill>
                <a:latin typeface="YAEpgg2NJDw 0"/>
              </a:rPr>
              <a:t>The right to rectification is closely linked to the accuracy principle and gives individuals the right to have their personal data changed if it is inaccurate. Even if the data was correct when it was obtained, there is an obligation to reconsider its accuracy if asked.</a:t>
            </a:r>
          </a:p>
          <a:p>
            <a:endParaRPr lang="en-GB" sz="2600" b="1" dirty="0">
              <a:solidFill>
                <a:srgbClr val="2C3D4A"/>
              </a:solidFill>
              <a:highlight>
                <a:srgbClr val="FFFF00"/>
              </a:highlight>
              <a:latin typeface="YAEpgg2NJDw 0"/>
            </a:endParaRPr>
          </a:p>
          <a:p>
            <a:r>
              <a:rPr lang="en-GB" sz="1700" b="1" dirty="0">
                <a:highlight>
                  <a:srgbClr val="FFFF00"/>
                </a:highlight>
                <a:latin typeface="Calibri" panose="020F0502020204030204" pitchFamily="34" charset="0"/>
                <a:ea typeface="Times New Roman" panose="02020603050405020304" pitchFamily="18" charset="0"/>
              </a:rPr>
              <a:t>Right to erasure</a:t>
            </a:r>
          </a:p>
          <a:p>
            <a:r>
              <a:rPr lang="en-GB" sz="1700" dirty="0">
                <a:highlight>
                  <a:srgbClr val="FFFF00"/>
                </a:highlight>
                <a:latin typeface="Calibri" panose="020F0502020204030204" pitchFamily="34" charset="0"/>
                <a:ea typeface="Times New Roman" panose="02020603050405020304" pitchFamily="18" charset="0"/>
              </a:rPr>
              <a:t>Also known as the ‘right to be forgotten’ grants an individual the ability to request the deletion of their personal data held by organisations.  This right can be exercised under specific circumstances such as when the data is no longer necessary for the original purpose it was obtained for, or if an individual withdraws consent. Organisations must comply with such requests unless there are legal grounds for retaining the data. </a:t>
            </a:r>
            <a:r>
              <a:rPr lang="en-GB" sz="2600" dirty="0">
                <a:solidFill>
                  <a:srgbClr val="2C3D4A"/>
                </a:solidFill>
                <a:latin typeface="YAEpgg2NJDw 0"/>
              </a:rPr>
              <a:t>The right to erasure only applies to data held at the time the request is received and not any data obtained in the future. This right is not absolute and only applies in certain circumstances.</a:t>
            </a:r>
            <a:endParaRPr lang="en-GB" sz="1700" dirty="0">
              <a:latin typeface="Calibri" panose="020F0502020204030204" pitchFamily="34" charset="0"/>
              <a:ea typeface="Calibri" panose="020F0502020204030204" pitchFamily="34" charset="0"/>
            </a:endParaRPr>
          </a:p>
          <a:p>
            <a:endParaRPr lang="en-GB" sz="1700" dirty="0">
              <a:highlight>
                <a:srgbClr val="FFFF00"/>
              </a:highlight>
              <a:latin typeface="Calibri" panose="020F0502020204030204" pitchFamily="34" charset="0"/>
              <a:ea typeface="Times New Roman" panose="02020603050405020304" pitchFamily="18" charset="0"/>
            </a:endParaRPr>
          </a:p>
          <a:p>
            <a:r>
              <a:rPr lang="en-GB" sz="1700" b="1" dirty="0">
                <a:highlight>
                  <a:srgbClr val="FFFF00"/>
                </a:highlight>
                <a:latin typeface="Calibri" panose="020F0502020204030204" pitchFamily="34" charset="0"/>
                <a:ea typeface="Times New Roman" panose="02020603050405020304" pitchFamily="18" charset="0"/>
              </a:rPr>
              <a:t>Right to data portability</a:t>
            </a:r>
          </a:p>
          <a:p>
            <a:r>
              <a:rPr lang="en-GB" sz="1700" dirty="0">
                <a:highlight>
                  <a:srgbClr val="FFFF00"/>
                </a:highlight>
                <a:latin typeface="Calibri" panose="020F0502020204030204" pitchFamily="34" charset="0"/>
                <a:ea typeface="Times New Roman" panose="02020603050405020304" pitchFamily="18" charset="0"/>
              </a:rPr>
              <a:t>This right allows individuals to obtain and transfer their personal data between different services. Individuals can request a copy of their data in a commonly used and machine-readable format.</a:t>
            </a:r>
            <a:endParaRPr lang="en-GB" sz="1700" dirty="0">
              <a:latin typeface="Calibri" panose="020F0502020204030204" pitchFamily="34" charset="0"/>
              <a:ea typeface="Calibri" panose="020F0502020204030204" pitchFamily="34" charset="0"/>
            </a:endParaRPr>
          </a:p>
          <a:p>
            <a:pPr marL="419527"/>
            <a:r>
              <a:rPr lang="en-GB" sz="1700" dirty="0">
                <a:latin typeface="Calibri" panose="020F0502020204030204" pitchFamily="34" charset="0"/>
                <a:ea typeface="Calibri" panose="020F0502020204030204" pitchFamily="34" charset="0"/>
              </a:rPr>
              <a:t> </a:t>
            </a:r>
          </a:p>
          <a:p>
            <a:endParaRPr lang="en-GB" dirty="0"/>
          </a:p>
        </p:txBody>
      </p:sp>
      <p:sp>
        <p:nvSpPr>
          <p:cNvPr id="4" name="Slide Number Placeholder 3"/>
          <p:cNvSpPr>
            <a:spLocks noGrp="1"/>
          </p:cNvSpPr>
          <p:nvPr>
            <p:ph type="sldNum" sz="quarter" idx="5"/>
          </p:nvPr>
        </p:nvSpPr>
        <p:spPr/>
        <p:txBody>
          <a:bodyPr/>
          <a:lstStyle/>
          <a:p>
            <a:fld id="{59DED126-8356-4C61-BDAF-B3BA2A0E2B61}" type="slidenum">
              <a:rPr lang="en-GB" smtClean="0"/>
              <a:t>16</a:t>
            </a:fld>
            <a:endParaRPr lang="en-GB"/>
          </a:p>
        </p:txBody>
      </p:sp>
    </p:spTree>
    <p:extLst>
      <p:ext uri="{BB962C8B-B14F-4D97-AF65-F5344CB8AC3E}">
        <p14:creationId xmlns:p14="http://schemas.microsoft.com/office/powerpoint/2010/main" val="129888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700" b="1" dirty="0">
                <a:latin typeface="Calibri" panose="020F0502020204030204" pitchFamily="34" charset="0"/>
                <a:ea typeface="Calibri" panose="020F0502020204030204" pitchFamily="34" charset="0"/>
              </a:rPr>
              <a:t>Data Breaches</a:t>
            </a:r>
            <a:endParaRPr lang="en-GB" sz="1700" dirty="0">
              <a:latin typeface="Calibri" panose="020F0502020204030204" pitchFamily="34" charset="0"/>
              <a:ea typeface="Calibri" panose="020F0502020204030204" pitchFamily="34" charset="0"/>
            </a:endParaRPr>
          </a:p>
          <a:p>
            <a:r>
              <a:rPr lang="en-GB" sz="1700" b="1" dirty="0">
                <a:latin typeface="Calibri" panose="020F0502020204030204" pitchFamily="34" charset="0"/>
                <a:ea typeface="Calibri" panose="020F0502020204030204" pitchFamily="34" charset="0"/>
              </a:rPr>
              <a:t>What is a Data Breach?</a:t>
            </a:r>
            <a:endParaRPr lang="en-GB" sz="1700" dirty="0">
              <a:latin typeface="Calibri" panose="020F0502020204030204" pitchFamily="34" charset="0"/>
              <a:ea typeface="Calibri" panose="020F0502020204030204" pitchFamily="34" charset="0"/>
            </a:endParaRPr>
          </a:p>
          <a:p>
            <a:r>
              <a:rPr lang="en-GB" sz="1700" dirty="0">
                <a:highlight>
                  <a:srgbClr val="FFFF00"/>
                </a:highlight>
                <a:latin typeface="Calibri" panose="020F0502020204030204" pitchFamily="34" charset="0"/>
                <a:ea typeface="Calibri" panose="020F0502020204030204" pitchFamily="34" charset="0"/>
              </a:rPr>
              <a:t>The ICO define a personal data breach as….</a:t>
            </a:r>
            <a:r>
              <a:rPr lang="en-GB" sz="1700" i="1" dirty="0">
                <a:highlight>
                  <a:srgbClr val="FFFF00"/>
                </a:highlight>
                <a:latin typeface="Calibri" panose="020F0502020204030204" pitchFamily="34" charset="0"/>
                <a:ea typeface="Calibri" panose="020F0502020204030204" pitchFamily="34" charset="0"/>
              </a:rPr>
              <a:t>’a breach of security leading to the accidental or unlawful destruction, loss, alteration, unauthorised disclosure of, or access to, personal data. This includes breaches that are the result of both accidental and deliberate causes. It also means that a breach is more than just about losing personal data.’</a:t>
            </a:r>
            <a:endParaRPr lang="en-GB" sz="1700" dirty="0">
              <a:latin typeface="Calibri" panose="020F0502020204030204" pitchFamily="34" charset="0"/>
              <a:ea typeface="Calibri" panose="020F0502020204030204" pitchFamily="34" charset="0"/>
            </a:endParaRPr>
          </a:p>
          <a:p>
            <a:r>
              <a:rPr lang="en-GB" sz="1700" dirty="0">
                <a:highlight>
                  <a:srgbClr val="FFFF00"/>
                </a:highlight>
                <a:latin typeface="Calibri" panose="020F0502020204030204" pitchFamily="34" charset="0"/>
                <a:ea typeface="Calibri" panose="020F0502020204030204" pitchFamily="34" charset="0"/>
              </a:rPr>
              <a:t> </a:t>
            </a:r>
            <a:endParaRPr lang="en-GB" sz="1700" dirty="0">
              <a:latin typeface="Calibri" panose="020F0502020204030204" pitchFamily="34" charset="0"/>
              <a:ea typeface="Calibri" panose="020F0502020204030204" pitchFamily="34" charset="0"/>
            </a:endParaRPr>
          </a:p>
          <a:p>
            <a:r>
              <a:rPr lang="en-GB" sz="1700" dirty="0">
                <a:highlight>
                  <a:srgbClr val="FFFF00"/>
                </a:highlight>
                <a:latin typeface="Calibri" panose="020F0502020204030204" pitchFamily="34" charset="0"/>
                <a:ea typeface="Calibri" panose="020F0502020204030204" pitchFamily="34" charset="0"/>
              </a:rPr>
              <a:t>Please note that this definition includes both accidental and deliberate causes.</a:t>
            </a:r>
            <a:endParaRPr lang="en-GB" sz="1700" dirty="0">
              <a:latin typeface="Calibri" panose="020F0502020204030204" pitchFamily="34" charset="0"/>
              <a:ea typeface="Calibri" panose="020F0502020204030204" pitchFamily="34" charset="0"/>
            </a:endParaRPr>
          </a:p>
          <a:p>
            <a:r>
              <a:rPr lang="en-GB" sz="1700" dirty="0">
                <a:highlight>
                  <a:srgbClr val="FFFF00"/>
                </a:highlight>
                <a:latin typeface="Calibri" panose="020F0502020204030204" pitchFamily="34" charset="0"/>
                <a:ea typeface="Calibri" panose="020F0502020204030204" pitchFamily="34" charset="0"/>
              </a:rPr>
              <a:t> </a:t>
            </a:r>
            <a:endParaRPr lang="en-GB" sz="1700" dirty="0">
              <a:latin typeface="Calibri" panose="020F0502020204030204" pitchFamily="34" charset="0"/>
              <a:ea typeface="Calibri" panose="020F0502020204030204" pitchFamily="34" charset="0"/>
            </a:endParaRPr>
          </a:p>
          <a:p>
            <a:r>
              <a:rPr lang="en-GB" sz="1700" dirty="0">
                <a:highlight>
                  <a:srgbClr val="FFFF00"/>
                </a:highlight>
                <a:latin typeface="Calibri" panose="020F0502020204030204" pitchFamily="34" charset="0"/>
                <a:ea typeface="Calibri" panose="020F0502020204030204" pitchFamily="34" charset="0"/>
              </a:rPr>
              <a:t>For example, personal data breaches can include:</a:t>
            </a:r>
            <a:endParaRPr lang="en-GB" sz="1700" dirty="0">
              <a:latin typeface="Calibri" panose="020F0502020204030204" pitchFamily="34" charset="0"/>
              <a:ea typeface="Calibri" panose="020F0502020204030204" pitchFamily="34" charset="0"/>
            </a:endParaRPr>
          </a:p>
          <a:p>
            <a:r>
              <a:rPr lang="en-GB" sz="1700" dirty="0">
                <a:highlight>
                  <a:srgbClr val="FFFF00"/>
                </a:highlight>
                <a:latin typeface="Calibri" panose="020F0502020204030204" pitchFamily="34" charset="0"/>
                <a:ea typeface="Calibri" panose="020F0502020204030204" pitchFamily="34" charset="0"/>
              </a:rPr>
              <a:t> </a:t>
            </a:r>
            <a:endParaRPr lang="en-GB" sz="1700" dirty="0">
              <a:latin typeface="Calibri" panose="020F0502020204030204" pitchFamily="34" charset="0"/>
              <a:ea typeface="Calibri" panose="020F0502020204030204" pitchFamily="34" charset="0"/>
            </a:endParaRPr>
          </a:p>
          <a:p>
            <a:pPr marL="314645" indent="-314645">
              <a:buFont typeface="Calibri" panose="020F0502020204030204" pitchFamily="34" charset="0"/>
              <a:buChar char="-"/>
            </a:pPr>
            <a:r>
              <a:rPr lang="en-GB" sz="1700" dirty="0">
                <a:highlight>
                  <a:srgbClr val="FFFF00"/>
                </a:highlight>
                <a:latin typeface="Calibri" panose="020F0502020204030204" pitchFamily="34" charset="0"/>
                <a:ea typeface="Calibri" panose="020F0502020204030204" pitchFamily="34" charset="0"/>
              </a:rPr>
              <a:t>access by an unauthorised third party.</a:t>
            </a:r>
            <a:endParaRPr lang="en-GB" sz="1700" dirty="0">
              <a:latin typeface="Calibri" panose="020F0502020204030204" pitchFamily="34" charset="0"/>
              <a:ea typeface="Calibri" panose="020F0502020204030204" pitchFamily="34" charset="0"/>
            </a:endParaRPr>
          </a:p>
          <a:p>
            <a:pPr marL="314645" indent="-314645">
              <a:buFont typeface="Calibri" panose="020F0502020204030204" pitchFamily="34" charset="0"/>
              <a:buChar char="-"/>
            </a:pPr>
            <a:r>
              <a:rPr lang="en-GB" sz="1700" dirty="0">
                <a:highlight>
                  <a:srgbClr val="FFFF00"/>
                </a:highlight>
                <a:latin typeface="Calibri" panose="020F0502020204030204" pitchFamily="34" charset="0"/>
                <a:ea typeface="Calibri" panose="020F0502020204030204" pitchFamily="34" charset="0"/>
              </a:rPr>
              <a:t>deliberate or accidental action (or inaction) by a controller or processor.</a:t>
            </a:r>
            <a:endParaRPr lang="en-GB" sz="1700" dirty="0">
              <a:latin typeface="Calibri" panose="020F0502020204030204" pitchFamily="34" charset="0"/>
              <a:ea typeface="Calibri" panose="020F0502020204030204" pitchFamily="34" charset="0"/>
            </a:endParaRPr>
          </a:p>
          <a:p>
            <a:pPr marL="314645" indent="-314645">
              <a:buFont typeface="Calibri" panose="020F0502020204030204" pitchFamily="34" charset="0"/>
              <a:buChar char="-"/>
            </a:pPr>
            <a:r>
              <a:rPr lang="en-GB" sz="1700" dirty="0">
                <a:highlight>
                  <a:srgbClr val="FFFF00"/>
                </a:highlight>
                <a:latin typeface="Calibri" panose="020F0502020204030204" pitchFamily="34" charset="0"/>
                <a:ea typeface="Calibri" panose="020F0502020204030204" pitchFamily="34" charset="0"/>
              </a:rPr>
              <a:t>sending personal data to an incorrect recipient.</a:t>
            </a:r>
            <a:endParaRPr lang="en-GB" sz="1700" dirty="0">
              <a:latin typeface="Calibri" panose="020F0502020204030204" pitchFamily="34" charset="0"/>
              <a:ea typeface="Calibri" panose="020F0502020204030204" pitchFamily="34" charset="0"/>
            </a:endParaRPr>
          </a:p>
          <a:p>
            <a:pPr marL="314645" indent="-314645">
              <a:buFont typeface="Calibri" panose="020F0502020204030204" pitchFamily="34" charset="0"/>
              <a:buChar char="-"/>
            </a:pPr>
            <a:r>
              <a:rPr lang="en-GB" sz="1700" dirty="0">
                <a:highlight>
                  <a:srgbClr val="FFFF00"/>
                </a:highlight>
                <a:latin typeface="Calibri" panose="020F0502020204030204" pitchFamily="34" charset="0"/>
                <a:ea typeface="Calibri" panose="020F0502020204030204" pitchFamily="34" charset="0"/>
              </a:rPr>
              <a:t>computing devices containing personal data being lost or stolen.</a:t>
            </a:r>
            <a:endParaRPr lang="en-GB" sz="1700" dirty="0">
              <a:latin typeface="Calibri" panose="020F0502020204030204" pitchFamily="34" charset="0"/>
              <a:ea typeface="Calibri" panose="020F0502020204030204" pitchFamily="34" charset="0"/>
            </a:endParaRPr>
          </a:p>
          <a:p>
            <a:pPr marL="314645" indent="-314645">
              <a:buFont typeface="Calibri" panose="020F0502020204030204" pitchFamily="34" charset="0"/>
              <a:buChar char="-"/>
            </a:pPr>
            <a:r>
              <a:rPr lang="en-GB" sz="1700" dirty="0">
                <a:highlight>
                  <a:srgbClr val="FFFF00"/>
                </a:highlight>
                <a:latin typeface="Calibri" panose="020F0502020204030204" pitchFamily="34" charset="0"/>
                <a:ea typeface="Calibri" panose="020F0502020204030204" pitchFamily="34" charset="0"/>
              </a:rPr>
              <a:t>alteration of personal data without permission; and</a:t>
            </a:r>
            <a:endParaRPr lang="en-GB" sz="1700" dirty="0">
              <a:latin typeface="Calibri" panose="020F0502020204030204" pitchFamily="34" charset="0"/>
              <a:ea typeface="Calibri" panose="020F0502020204030204" pitchFamily="34" charset="0"/>
            </a:endParaRPr>
          </a:p>
          <a:p>
            <a:pPr marL="314645" indent="-314645">
              <a:buFont typeface="Calibri" panose="020F0502020204030204" pitchFamily="34" charset="0"/>
              <a:buChar char="-"/>
            </a:pPr>
            <a:r>
              <a:rPr lang="en-GB" sz="1700" dirty="0">
                <a:highlight>
                  <a:srgbClr val="FFFF00"/>
                </a:highlight>
                <a:latin typeface="Calibri" panose="020F0502020204030204" pitchFamily="34" charset="0"/>
                <a:ea typeface="Calibri" panose="020F0502020204030204" pitchFamily="34" charset="0"/>
              </a:rPr>
              <a:t>loss of availability of personal data.</a:t>
            </a:r>
            <a:endParaRPr lang="en-GB" sz="1700" dirty="0">
              <a:latin typeface="Calibri" panose="020F0502020204030204" pitchFamily="34" charset="0"/>
              <a:ea typeface="Calibri" panose="020F0502020204030204" pitchFamily="34" charset="0"/>
            </a:endParaRPr>
          </a:p>
          <a:p>
            <a:r>
              <a:rPr lang="en-GB" sz="1700" dirty="0">
                <a:latin typeface="Calibri" panose="020F0502020204030204" pitchFamily="34" charset="0"/>
                <a:ea typeface="Calibri" panose="020F0502020204030204" pitchFamily="34" charset="0"/>
              </a:rPr>
              <a:t> </a:t>
            </a:r>
          </a:p>
          <a:p>
            <a:r>
              <a:rPr lang="en-GB" sz="1700" dirty="0">
                <a:highlight>
                  <a:srgbClr val="FFFF00"/>
                </a:highlight>
                <a:latin typeface="Calibri" panose="020F0502020204030204" pitchFamily="34" charset="0"/>
                <a:ea typeface="Calibri" panose="020F0502020204030204" pitchFamily="34" charset="0"/>
              </a:rPr>
              <a:t>The UK GDPR sets out high expectations for organisations when data breaches occur. This is because the consequences for data subjects can be high. There is a mandatory reporting of personal data breaches under UK law. In the event of an incident, you may need to notify both the regulator (ICO) and the effected data subjects.</a:t>
            </a:r>
            <a:endParaRPr lang="en-GB" sz="1700" dirty="0">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59DED126-8356-4C61-BDAF-B3BA2A0E2B61}" type="slidenum">
              <a:rPr lang="en-GB" smtClean="0"/>
              <a:t>17</a:t>
            </a:fld>
            <a:endParaRPr lang="en-GB"/>
          </a:p>
        </p:txBody>
      </p:sp>
    </p:spTree>
    <p:extLst>
      <p:ext uri="{BB962C8B-B14F-4D97-AF65-F5344CB8AC3E}">
        <p14:creationId xmlns:p14="http://schemas.microsoft.com/office/powerpoint/2010/main" val="380818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700" b="1" dirty="0">
                <a:highlight>
                  <a:srgbClr val="FFFF00"/>
                </a:highlight>
                <a:latin typeface="Calibri" panose="020F0502020204030204" pitchFamily="34" charset="0"/>
                <a:ea typeface="Calibri" panose="020F0502020204030204" pitchFamily="34" charset="0"/>
              </a:rPr>
              <a:t>Who do you inform about the breach?</a:t>
            </a:r>
            <a:endParaRPr lang="en-GB" sz="1700" dirty="0">
              <a:latin typeface="Calibri" panose="020F0502020204030204" pitchFamily="34" charset="0"/>
              <a:ea typeface="Calibri" panose="020F0502020204030204" pitchFamily="34" charset="0"/>
            </a:endParaRPr>
          </a:p>
          <a:p>
            <a:r>
              <a:rPr lang="en-GB" sz="1700" dirty="0">
                <a:highlight>
                  <a:srgbClr val="FFFF00"/>
                </a:highlight>
                <a:latin typeface="Calibri" panose="020F0502020204030204" pitchFamily="34" charset="0"/>
                <a:ea typeface="Calibri" panose="020F0502020204030204" pitchFamily="34" charset="0"/>
              </a:rPr>
              <a:t>Your Groups Data Manger - Yes</a:t>
            </a:r>
            <a:endParaRPr lang="en-GB" sz="1700" dirty="0">
              <a:latin typeface="Calibri" panose="020F0502020204030204" pitchFamily="34" charset="0"/>
              <a:ea typeface="Calibri" panose="020F0502020204030204" pitchFamily="34" charset="0"/>
            </a:endParaRPr>
          </a:p>
          <a:p>
            <a:r>
              <a:rPr lang="en-GB" sz="1700" dirty="0">
                <a:highlight>
                  <a:srgbClr val="FFFF00"/>
                </a:highlight>
                <a:latin typeface="Calibri" panose="020F0502020204030204" pitchFamily="34" charset="0"/>
                <a:ea typeface="Calibri" panose="020F0502020204030204" pitchFamily="34" charset="0"/>
              </a:rPr>
              <a:t>IAM RoadSmart – Yes</a:t>
            </a:r>
            <a:endParaRPr lang="en-GB" sz="1700" dirty="0">
              <a:latin typeface="Calibri" panose="020F0502020204030204" pitchFamily="34" charset="0"/>
              <a:ea typeface="Calibri" panose="020F0502020204030204" pitchFamily="34" charset="0"/>
            </a:endParaRPr>
          </a:p>
          <a:p>
            <a:r>
              <a:rPr lang="en-GB" sz="1700" dirty="0">
                <a:highlight>
                  <a:srgbClr val="FFFF00"/>
                </a:highlight>
                <a:latin typeface="Calibri" panose="020F0502020204030204" pitchFamily="34" charset="0"/>
                <a:ea typeface="Calibri" panose="020F0502020204030204" pitchFamily="34" charset="0"/>
              </a:rPr>
              <a:t>The individual concerned – Maybe.</a:t>
            </a:r>
            <a:endParaRPr lang="en-GB" sz="1700" dirty="0">
              <a:latin typeface="Calibri" panose="020F0502020204030204" pitchFamily="34" charset="0"/>
              <a:ea typeface="Calibri" panose="020F0502020204030204" pitchFamily="34" charset="0"/>
            </a:endParaRPr>
          </a:p>
          <a:p>
            <a:r>
              <a:rPr lang="en-GB" sz="1700" dirty="0">
                <a:highlight>
                  <a:srgbClr val="FFFF00"/>
                </a:highlight>
                <a:latin typeface="Calibri" panose="020F0502020204030204" pitchFamily="34" charset="0"/>
                <a:ea typeface="Calibri" panose="020F0502020204030204" pitchFamily="34" charset="0"/>
              </a:rPr>
              <a:t>The ICO – Maybe.</a:t>
            </a:r>
            <a:endParaRPr lang="en-GB" sz="1700" dirty="0">
              <a:latin typeface="Calibri" panose="020F0502020204030204" pitchFamily="34" charset="0"/>
              <a:ea typeface="Calibri" panose="020F0502020204030204" pitchFamily="34" charset="0"/>
            </a:endParaRPr>
          </a:p>
          <a:p>
            <a:r>
              <a:rPr lang="en-GB" sz="1700" dirty="0">
                <a:highlight>
                  <a:srgbClr val="FFFF00"/>
                </a:highlight>
                <a:latin typeface="Calibri" panose="020F0502020204030204" pitchFamily="34" charset="0"/>
                <a:ea typeface="Calibri" panose="020F0502020204030204" pitchFamily="34" charset="0"/>
              </a:rPr>
              <a:t> </a:t>
            </a:r>
            <a:endParaRPr lang="en-GB" sz="1700" dirty="0">
              <a:latin typeface="Calibri" panose="020F0502020204030204" pitchFamily="34" charset="0"/>
              <a:ea typeface="Calibri" panose="020F0502020204030204" pitchFamily="34" charset="0"/>
            </a:endParaRPr>
          </a:p>
          <a:p>
            <a:r>
              <a:rPr lang="en-GB" sz="1700" b="1" dirty="0">
                <a:highlight>
                  <a:srgbClr val="FFFF00"/>
                </a:highlight>
                <a:latin typeface="Calibri" panose="020F0502020204030204" pitchFamily="34" charset="0"/>
                <a:ea typeface="Calibri" panose="020F0502020204030204" pitchFamily="34" charset="0"/>
              </a:rPr>
              <a:t>Your Groups Data Manager</a:t>
            </a:r>
            <a:endParaRPr lang="en-GB" sz="1700" dirty="0">
              <a:latin typeface="Calibri" panose="020F0502020204030204" pitchFamily="34" charset="0"/>
              <a:ea typeface="Calibri" panose="020F0502020204030204" pitchFamily="34" charset="0"/>
            </a:endParaRPr>
          </a:p>
          <a:p>
            <a:r>
              <a:rPr lang="en-GB" sz="1700" dirty="0">
                <a:highlight>
                  <a:srgbClr val="FFFF00"/>
                </a:highlight>
                <a:latin typeface="Calibri" panose="020F0502020204030204" pitchFamily="34" charset="0"/>
                <a:ea typeface="Calibri" panose="020F0502020204030204" pitchFamily="34" charset="0"/>
              </a:rPr>
              <a:t>In the event of a data breach within your group you must inform your groups data manager so that they can take the necessary steps and formally record the breach.</a:t>
            </a:r>
            <a:endParaRPr lang="en-GB" sz="1700" dirty="0">
              <a:latin typeface="Calibri" panose="020F0502020204030204" pitchFamily="34" charset="0"/>
              <a:ea typeface="Calibri" panose="020F0502020204030204" pitchFamily="34" charset="0"/>
            </a:endParaRPr>
          </a:p>
          <a:p>
            <a:r>
              <a:rPr lang="en-GB" sz="1700" b="1" dirty="0">
                <a:highlight>
                  <a:srgbClr val="FFFF00"/>
                </a:highlight>
                <a:latin typeface="Calibri" panose="020F0502020204030204" pitchFamily="34" charset="0"/>
                <a:ea typeface="Calibri" panose="020F0502020204030204" pitchFamily="34" charset="0"/>
              </a:rPr>
              <a:t> </a:t>
            </a:r>
            <a:endParaRPr lang="en-GB" sz="1700" dirty="0">
              <a:latin typeface="Calibri" panose="020F0502020204030204" pitchFamily="34" charset="0"/>
              <a:ea typeface="Calibri" panose="020F0502020204030204" pitchFamily="34" charset="0"/>
            </a:endParaRPr>
          </a:p>
          <a:p>
            <a:r>
              <a:rPr lang="en-GB" sz="1700" b="1" dirty="0">
                <a:highlight>
                  <a:srgbClr val="FFFF00"/>
                </a:highlight>
                <a:latin typeface="Calibri" panose="020F0502020204030204" pitchFamily="34" charset="0"/>
                <a:ea typeface="Calibri" panose="020F0502020204030204" pitchFamily="34" charset="0"/>
              </a:rPr>
              <a:t>IAM RoadSmart</a:t>
            </a:r>
            <a:endParaRPr lang="en-GB" sz="1700" dirty="0">
              <a:latin typeface="Calibri" panose="020F0502020204030204" pitchFamily="34" charset="0"/>
              <a:ea typeface="Calibri" panose="020F0502020204030204" pitchFamily="34" charset="0"/>
            </a:endParaRPr>
          </a:p>
          <a:p>
            <a:r>
              <a:rPr lang="en-GB" sz="1700" dirty="0">
                <a:highlight>
                  <a:srgbClr val="FFFF00"/>
                </a:highlight>
                <a:latin typeface="Calibri" panose="020F0502020204030204" pitchFamily="34" charset="0"/>
                <a:ea typeface="Calibri" panose="020F0502020204030204" pitchFamily="34" charset="0"/>
              </a:rPr>
              <a:t>If your group suffers a data breach relating to IAM RoadSmart data, then you must inform IAM RoadSmart without undue delay. </a:t>
            </a:r>
            <a:endParaRPr lang="en-GB" sz="1700" dirty="0">
              <a:latin typeface="Calibri" panose="020F0502020204030204" pitchFamily="34" charset="0"/>
              <a:ea typeface="Calibri" panose="020F0502020204030204" pitchFamily="34" charset="0"/>
            </a:endParaRPr>
          </a:p>
          <a:p>
            <a:r>
              <a:rPr lang="en-GB" sz="1700" b="1" dirty="0">
                <a:highlight>
                  <a:srgbClr val="FFFF00"/>
                </a:highlight>
                <a:latin typeface="Calibri" panose="020F0502020204030204" pitchFamily="34" charset="0"/>
                <a:ea typeface="Calibri" panose="020F0502020204030204" pitchFamily="34" charset="0"/>
              </a:rPr>
              <a:t> </a:t>
            </a:r>
            <a:endParaRPr lang="en-GB" sz="1700" dirty="0">
              <a:latin typeface="Calibri" panose="020F0502020204030204" pitchFamily="34" charset="0"/>
              <a:ea typeface="Calibri" panose="020F0502020204030204" pitchFamily="34" charset="0"/>
            </a:endParaRPr>
          </a:p>
          <a:p>
            <a:r>
              <a:rPr lang="en-GB" sz="1700" b="1" dirty="0">
                <a:highlight>
                  <a:srgbClr val="FFFF00"/>
                </a:highlight>
                <a:latin typeface="Calibri" panose="020F0502020204030204" pitchFamily="34" charset="0"/>
                <a:ea typeface="Calibri" panose="020F0502020204030204" pitchFamily="34" charset="0"/>
              </a:rPr>
              <a:t>The individual concerned.</a:t>
            </a:r>
            <a:endParaRPr lang="en-GB" sz="1700" dirty="0">
              <a:latin typeface="Calibri" panose="020F0502020204030204" pitchFamily="34" charset="0"/>
              <a:ea typeface="Calibri" panose="020F0502020204030204" pitchFamily="34" charset="0"/>
            </a:endParaRPr>
          </a:p>
          <a:p>
            <a:r>
              <a:rPr lang="en-GB" sz="1700" dirty="0">
                <a:highlight>
                  <a:srgbClr val="FFFF00"/>
                </a:highlight>
                <a:latin typeface="Calibri" panose="020F0502020204030204" pitchFamily="34" charset="0"/>
                <a:ea typeface="Calibri" panose="020F0502020204030204" pitchFamily="34" charset="0"/>
              </a:rPr>
              <a:t>If a breach is likely to result in a high risk to the rights and freedoms of individuals, the UK GDPR says you must inform those concerned directly and without undue delay. In other words, this should take place as soon as possible. If not, you generally do not have to, although it is best practice to ensure that you take all steps to protect theirs and others data. </a:t>
            </a:r>
            <a:endParaRPr lang="en-GB" sz="1700" dirty="0">
              <a:latin typeface="Calibri" panose="020F0502020204030204" pitchFamily="34" charset="0"/>
              <a:ea typeface="Calibri" panose="020F0502020204030204" pitchFamily="34" charset="0"/>
            </a:endParaRPr>
          </a:p>
          <a:p>
            <a:r>
              <a:rPr lang="en-GB" sz="1700" dirty="0">
                <a:highlight>
                  <a:srgbClr val="FFFF00"/>
                </a:highlight>
                <a:latin typeface="Calibri" panose="020F0502020204030204" pitchFamily="34" charset="0"/>
                <a:ea typeface="Calibri" panose="020F0502020204030204" pitchFamily="34" charset="0"/>
              </a:rPr>
              <a:t> </a:t>
            </a:r>
            <a:endParaRPr lang="en-GB" sz="1700" dirty="0">
              <a:latin typeface="Calibri" panose="020F0502020204030204" pitchFamily="34" charset="0"/>
              <a:ea typeface="Calibri" panose="020F0502020204030204" pitchFamily="34" charset="0"/>
            </a:endParaRPr>
          </a:p>
          <a:p>
            <a:r>
              <a:rPr lang="en-GB" sz="1700" b="1" dirty="0">
                <a:highlight>
                  <a:srgbClr val="FFFF00"/>
                </a:highlight>
                <a:latin typeface="Calibri" panose="020F0502020204030204" pitchFamily="34" charset="0"/>
                <a:ea typeface="Calibri" panose="020F0502020204030204" pitchFamily="34" charset="0"/>
              </a:rPr>
              <a:t>ICO</a:t>
            </a:r>
            <a:endParaRPr lang="en-GB" sz="1700" dirty="0">
              <a:latin typeface="Calibri" panose="020F0502020204030204" pitchFamily="34" charset="0"/>
              <a:ea typeface="Calibri" panose="020F0502020204030204" pitchFamily="34" charset="0"/>
            </a:endParaRPr>
          </a:p>
          <a:p>
            <a:r>
              <a:rPr lang="en-GB" sz="1700" dirty="0">
                <a:highlight>
                  <a:srgbClr val="FFFF00"/>
                </a:highlight>
                <a:latin typeface="Calibri" panose="020F0502020204030204" pitchFamily="34" charset="0"/>
                <a:ea typeface="Calibri" panose="020F0502020204030204" pitchFamily="34" charset="0"/>
              </a:rPr>
              <a:t>If a breach is likely to result in a high risk to the rights and freedoms of individuals, the UK GDPR says you must inform the ICO within 72 hours of being made aware of the breach.</a:t>
            </a:r>
            <a:endParaRPr lang="en-GB" sz="1700" dirty="0">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59DED126-8356-4C61-BDAF-B3BA2A0E2B61}" type="slidenum">
              <a:rPr lang="en-GB" smtClean="0"/>
              <a:t>18</a:t>
            </a:fld>
            <a:endParaRPr lang="en-GB"/>
          </a:p>
        </p:txBody>
      </p:sp>
    </p:spTree>
    <p:extLst>
      <p:ext uri="{BB962C8B-B14F-4D97-AF65-F5344CB8AC3E}">
        <p14:creationId xmlns:p14="http://schemas.microsoft.com/office/powerpoint/2010/main" val="1120065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fontAlgn="base"/>
            <a:r>
              <a:rPr lang="en-GB" b="1" dirty="0">
                <a:latin typeface="+mj-lt"/>
                <a:ea typeface="Times New Roman" panose="02020603050405020304" pitchFamily="18" charset="0"/>
              </a:rPr>
              <a:t>What actions do we take when a data breach occurs? </a:t>
            </a:r>
          </a:p>
          <a:p>
            <a:pPr algn="just" fontAlgn="base"/>
            <a:endParaRPr lang="en-GB" dirty="0">
              <a:effectLst/>
              <a:latin typeface="+mj-lt"/>
              <a:ea typeface="Times New Roman" panose="02020603050405020304" pitchFamily="18" charset="0"/>
            </a:endParaRPr>
          </a:p>
          <a:p>
            <a:pPr lvl="0"/>
            <a:r>
              <a:rPr lang="en-GB" dirty="0"/>
              <a:t>Log the data breach on your central log. Ensure to include all relevant information such as when and how the breach occurred, who was involved, what data was disclosed to whom, what corrective actions were taken off the back of the breach and whether it is reportable to the ICO. </a:t>
            </a:r>
          </a:p>
          <a:p>
            <a:pPr lvl="0"/>
            <a:endParaRPr lang="en-GB" dirty="0"/>
          </a:p>
          <a:p>
            <a:pPr lvl="0"/>
            <a:r>
              <a:rPr lang="en-GB" dirty="0"/>
              <a:t>Once you have collated all the relevant information you then need to decide upon next steps. This could be changing passwords, cancelling bank cards, further training, and compliance awareness, etc.</a:t>
            </a:r>
          </a:p>
          <a:p>
            <a:pPr lvl="0"/>
            <a:endParaRPr lang="en-GB" dirty="0"/>
          </a:p>
          <a:p>
            <a:pPr lvl="0"/>
            <a:r>
              <a:rPr lang="en-GB" dirty="0"/>
              <a:t>Contact the individual who made you aware of the breach apologising and confirm that the breach has been formally logged and what steps are being taken to reduce the likely hood of a similar breach. </a:t>
            </a:r>
          </a:p>
          <a:p>
            <a:pPr lvl="0"/>
            <a:endParaRPr lang="en-GB" dirty="0"/>
          </a:p>
          <a:p>
            <a:pPr lvl="0"/>
            <a:r>
              <a:rPr lang="en-GB" dirty="0"/>
              <a:t>You can add a copy of the closing email to the individual who made you aware of the breach to your data breach log or file to show that it has been dealt with to conclusion.</a:t>
            </a:r>
          </a:p>
          <a:p>
            <a:pPr lvl="0"/>
            <a:endParaRPr lang="en-GB" dirty="0"/>
          </a:p>
          <a:p>
            <a:pPr lvl="0"/>
            <a:r>
              <a:rPr lang="en-GB" dirty="0"/>
              <a:t>The final step would be to ensure the corrective actions are implemented. </a:t>
            </a:r>
          </a:p>
          <a:p>
            <a:pPr algn="just" fontAlgn="base"/>
            <a:endParaRPr lang="en-GB"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9DED126-8356-4C61-BDAF-B3BA2A0E2B61}" type="slidenum">
              <a:rPr lang="en-GB" smtClean="0"/>
              <a:t>19</a:t>
            </a:fld>
            <a:endParaRPr lang="en-GB"/>
          </a:p>
        </p:txBody>
      </p:sp>
    </p:spTree>
    <p:extLst>
      <p:ext uri="{BB962C8B-B14F-4D97-AF65-F5344CB8AC3E}">
        <p14:creationId xmlns:p14="http://schemas.microsoft.com/office/powerpoint/2010/main" val="3214668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839053">
              <a:defRPr/>
            </a:pPr>
            <a:endParaRPr lang="en-GB" b="0" i="0" dirty="0">
              <a:solidFill>
                <a:srgbClr val="2C3D4A"/>
              </a:solidFill>
              <a:effectLst/>
              <a:latin typeface="YAEpgg2NJDw 0"/>
            </a:endParaRPr>
          </a:p>
          <a:p>
            <a:pPr algn="just" fontAlgn="base"/>
            <a:r>
              <a:rPr lang="en-GB" b="0" i="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The purpose of this session is to give you a basic understanding of Data Protection as well as to acquaint you with essentials of Data Protection requirements in your group and increase your awareness and confidence in handling personal data.</a:t>
            </a:r>
          </a:p>
          <a:p>
            <a:pPr algn="just" fontAlgn="base"/>
            <a:endParaRPr lang="en-GB"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algn="just" fontAlgn="base"/>
            <a:r>
              <a:rPr lang="en-GB" b="0" i="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In addition to this, you will also gain:</a:t>
            </a:r>
          </a:p>
          <a:p>
            <a:pPr marL="681731" lvl="1" indent="-262204" algn="just" fontAlgn="base">
              <a:buFont typeface="Arial" panose="020B0604020202020204" pitchFamily="34" charset="0"/>
              <a:buChar char="•"/>
            </a:pPr>
            <a:r>
              <a:rPr lang="en-GB" dirty="0">
                <a:solidFill>
                  <a:schemeClr val="tx1"/>
                </a:solidFill>
                <a:highlight>
                  <a:srgbClr val="FFFF00"/>
                </a:highlight>
                <a:latin typeface="Calibri" panose="020F0502020204030204" pitchFamily="34" charset="0"/>
                <a:ea typeface="Calibri" panose="020F0502020204030204" pitchFamily="34" charset="0"/>
                <a:cs typeface="Calibri" panose="020F0502020204030204" pitchFamily="34" charset="0"/>
              </a:rPr>
              <a:t>a</a:t>
            </a:r>
            <a:r>
              <a:rPr lang="en-GB" b="0" i="0" dirty="0">
                <a:solidFill>
                  <a:schemeClr val="tx1"/>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n awareness of your own group's compliance with GDPR.</a:t>
            </a:r>
            <a:endParaRPr lang="en-GB"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681731" lvl="1" indent="-262204" algn="just" fontAlgn="base">
              <a:buFont typeface="Arial" panose="020B0604020202020204" pitchFamily="34" charset="0"/>
              <a:buChar char="•"/>
            </a:pPr>
            <a:r>
              <a:rPr lang="en-GB" dirty="0">
                <a:solidFill>
                  <a:schemeClr val="tx1"/>
                </a:solidFill>
                <a:highlight>
                  <a:srgbClr val="FFFF00"/>
                </a:highlight>
                <a:latin typeface="Calibri" panose="020F0502020204030204" pitchFamily="34" charset="0"/>
                <a:ea typeface="Calibri" panose="020F0502020204030204" pitchFamily="34" charset="0"/>
                <a:cs typeface="Calibri" panose="020F0502020204030204" pitchFamily="34" charset="0"/>
              </a:rPr>
              <a:t>a</a:t>
            </a:r>
            <a:r>
              <a:rPr lang="en-GB" b="0" i="0" dirty="0">
                <a:solidFill>
                  <a:schemeClr val="tx1"/>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n understanding of the most utilised rights of individuals.</a:t>
            </a:r>
            <a:endParaRPr lang="en-GB"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681731" lvl="1" indent="-262204" algn="just" fontAlgn="base">
              <a:buFont typeface="Arial" panose="020B0604020202020204" pitchFamily="34" charset="0"/>
              <a:buChar char="•"/>
            </a:pPr>
            <a:r>
              <a:rPr lang="en-GB" dirty="0">
                <a:solidFill>
                  <a:schemeClr val="tx1"/>
                </a:solidFill>
                <a:highlight>
                  <a:srgbClr val="FFFF00"/>
                </a:highlight>
                <a:latin typeface="Calibri" panose="020F0502020204030204" pitchFamily="34" charset="0"/>
                <a:ea typeface="Calibri" panose="020F0502020204030204" pitchFamily="34" charset="0"/>
                <a:cs typeface="Calibri" panose="020F0502020204030204" pitchFamily="34" charset="0"/>
              </a:rPr>
              <a:t>recognition of the consequences of not complying with GDPR.</a:t>
            </a:r>
          </a:p>
          <a:p>
            <a:pPr marL="681731" lvl="1" indent="-262204" algn="just" fontAlgn="base">
              <a:buFont typeface="Arial" panose="020B0604020202020204" pitchFamily="34" charset="0"/>
              <a:buChar char="•"/>
            </a:pPr>
            <a:r>
              <a:rPr lang="en-GB" dirty="0">
                <a:highlight>
                  <a:srgbClr val="FFFF00"/>
                </a:highlight>
                <a:latin typeface="Calibri" panose="020F0502020204030204" pitchFamily="34" charset="0"/>
                <a:ea typeface="Calibri" panose="020F0502020204030204" pitchFamily="34" charset="0"/>
                <a:cs typeface="Calibri" panose="020F0502020204030204" pitchFamily="34" charset="0"/>
              </a:rPr>
              <a:t>a</a:t>
            </a:r>
            <a:r>
              <a:rPr lang="en-GB" dirty="0">
                <a:solidFill>
                  <a:schemeClr val="tx1"/>
                </a:solidFill>
                <a:highlight>
                  <a:srgbClr val="FFFF00"/>
                </a:highlight>
                <a:latin typeface="Calibri" panose="020F0502020204030204" pitchFamily="34" charset="0"/>
                <a:ea typeface="Calibri" panose="020F0502020204030204" pitchFamily="34" charset="0"/>
                <a:cs typeface="Calibri" panose="020F0502020204030204" pitchFamily="34" charset="0"/>
              </a:rPr>
              <a:t>n understanding of the ICO and how your group may interact with them.</a:t>
            </a:r>
          </a:p>
          <a:p>
            <a:pPr marL="681731" lvl="1" indent="-262204" algn="just" fontAlgn="base">
              <a:buFont typeface="Arial" panose="020B0604020202020204" pitchFamily="34" charset="0"/>
              <a:buChar char="•"/>
            </a:pPr>
            <a:r>
              <a:rPr lang="en-GB" dirty="0">
                <a:highlight>
                  <a:srgbClr val="FFFF00"/>
                </a:highlight>
                <a:latin typeface="Calibri" panose="020F0502020204030204" pitchFamily="34" charset="0"/>
                <a:ea typeface="Calibri" panose="020F0502020204030204" pitchFamily="34" charset="0"/>
                <a:cs typeface="Calibri" panose="020F0502020204030204" pitchFamily="34" charset="0"/>
              </a:rPr>
              <a:t>a</a:t>
            </a:r>
            <a:r>
              <a:rPr lang="en-GB" dirty="0">
                <a:solidFill>
                  <a:schemeClr val="tx1"/>
                </a:solidFill>
                <a:highlight>
                  <a:srgbClr val="FFFF00"/>
                </a:highlight>
                <a:latin typeface="Calibri" panose="020F0502020204030204" pitchFamily="34" charset="0"/>
                <a:ea typeface="Calibri" panose="020F0502020204030204" pitchFamily="34" charset="0"/>
                <a:cs typeface="Calibri" panose="020F0502020204030204" pitchFamily="34" charset="0"/>
              </a:rPr>
              <a:t>n understanding of data breaches, including reporting breaches and better protecting your group from future breaches.</a:t>
            </a:r>
          </a:p>
          <a:p>
            <a:pPr marL="681731" lvl="1" indent="-262204" algn="just" fontAlgn="base">
              <a:buFont typeface="Arial" panose="020B0604020202020204" pitchFamily="34" charset="0"/>
              <a:buChar char="•"/>
            </a:pPr>
            <a:r>
              <a:rPr lang="en-GB" dirty="0">
                <a:highlight>
                  <a:srgbClr val="FFFF00"/>
                </a:highlight>
                <a:latin typeface="Calibri" panose="020F0502020204030204" pitchFamily="34" charset="0"/>
                <a:ea typeface="Calibri" panose="020F0502020204030204" pitchFamily="34" charset="0"/>
                <a:cs typeface="Calibri" panose="020F0502020204030204" pitchFamily="34" charset="0"/>
              </a:rPr>
              <a:t>a</a:t>
            </a:r>
            <a:r>
              <a:rPr lang="en-GB" dirty="0">
                <a:solidFill>
                  <a:schemeClr val="tx1"/>
                </a:solidFill>
                <a:highlight>
                  <a:srgbClr val="FFFF00"/>
                </a:highlight>
                <a:latin typeface="Calibri" panose="020F0502020204030204" pitchFamily="34" charset="0"/>
                <a:ea typeface="Calibri" panose="020F0502020204030204" pitchFamily="34" charset="0"/>
                <a:cs typeface="Calibri" panose="020F0502020204030204" pitchFamily="34" charset="0"/>
              </a:rPr>
              <a:t>n understanding of the Freedom of Information Act. </a:t>
            </a:r>
          </a:p>
          <a:p>
            <a:endParaRPr lang="en-GB" dirty="0"/>
          </a:p>
        </p:txBody>
      </p:sp>
      <p:sp>
        <p:nvSpPr>
          <p:cNvPr id="4" name="Slide Number Placeholder 3"/>
          <p:cNvSpPr>
            <a:spLocks noGrp="1"/>
          </p:cNvSpPr>
          <p:nvPr>
            <p:ph type="sldNum" sz="quarter" idx="5"/>
          </p:nvPr>
        </p:nvSpPr>
        <p:spPr/>
        <p:txBody>
          <a:bodyPr/>
          <a:lstStyle/>
          <a:p>
            <a:fld id="{59DED126-8356-4C61-BDAF-B3BA2A0E2B61}" type="slidenum">
              <a:rPr lang="en-GB" smtClean="0"/>
              <a:t>2</a:t>
            </a:fld>
            <a:endParaRPr lang="en-GB"/>
          </a:p>
        </p:txBody>
      </p:sp>
    </p:spTree>
    <p:extLst>
      <p:ext uri="{BB962C8B-B14F-4D97-AF65-F5344CB8AC3E}">
        <p14:creationId xmlns:p14="http://schemas.microsoft.com/office/powerpoint/2010/main" val="2302625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Password Protection</a:t>
            </a:r>
          </a:p>
          <a:p>
            <a:r>
              <a:rPr lang="en-GB" sz="1700" b="1" dirty="0">
                <a:highlight>
                  <a:srgbClr val="FFFF00"/>
                </a:highlight>
                <a:latin typeface="Calibri" panose="020F0502020204030204" pitchFamily="34" charset="0"/>
                <a:ea typeface="Times New Roman" panose="02020603050405020304" pitchFamily="18" charset="0"/>
              </a:rPr>
              <a:t>Why is it important?</a:t>
            </a:r>
            <a:endParaRPr lang="en-GB" sz="1700" dirty="0">
              <a:latin typeface="Calibri" panose="020F0502020204030204" pitchFamily="34" charset="0"/>
              <a:ea typeface="Calibri" panose="020F0502020204030204" pitchFamily="34" charset="0"/>
            </a:endParaRPr>
          </a:p>
          <a:p>
            <a:pPr marL="314645" indent="-314645">
              <a:buFont typeface="Calibri" panose="020F0502020204030204" pitchFamily="34" charset="0"/>
              <a:buChar char="-"/>
            </a:pPr>
            <a:r>
              <a:rPr lang="en-GB" sz="1700" dirty="0">
                <a:highlight>
                  <a:srgbClr val="FFFF00"/>
                </a:highlight>
                <a:latin typeface="Calibri" panose="020F0502020204030204" pitchFamily="34" charset="0"/>
                <a:ea typeface="Times New Roman" panose="02020603050405020304" pitchFamily="18" charset="0"/>
              </a:rPr>
              <a:t>Prevents unauthorised access - strong passwords make it significantly harder for attackers to gain entry. </a:t>
            </a:r>
            <a:endParaRPr lang="en-GB" sz="1700" dirty="0">
              <a:latin typeface="Calibri" panose="020F0502020204030204" pitchFamily="34" charset="0"/>
              <a:ea typeface="Calibri" panose="020F0502020204030204" pitchFamily="34" charset="0"/>
            </a:endParaRPr>
          </a:p>
          <a:p>
            <a:pPr marL="314645" indent="-314645">
              <a:buFont typeface="Calibri" panose="020F0502020204030204" pitchFamily="34" charset="0"/>
              <a:buChar char="-"/>
            </a:pPr>
            <a:r>
              <a:rPr lang="en-GB" sz="1700" dirty="0">
                <a:highlight>
                  <a:srgbClr val="FFFF00"/>
                </a:highlight>
                <a:latin typeface="Calibri" panose="020F0502020204030204" pitchFamily="34" charset="0"/>
                <a:ea typeface="Times New Roman" panose="02020603050405020304" pitchFamily="18" charset="0"/>
              </a:rPr>
              <a:t>Protects Personal and Organisational Data – this includes financial data, personal information, etc.</a:t>
            </a:r>
            <a:endParaRPr lang="en-GB" sz="1700" dirty="0">
              <a:latin typeface="Calibri" panose="020F0502020204030204" pitchFamily="34" charset="0"/>
              <a:ea typeface="Calibri" panose="020F0502020204030204" pitchFamily="34" charset="0"/>
            </a:endParaRPr>
          </a:p>
          <a:p>
            <a:pPr marL="314645" indent="-314645">
              <a:buFont typeface="Calibri" panose="020F0502020204030204" pitchFamily="34" charset="0"/>
              <a:buChar char="-"/>
            </a:pPr>
            <a:r>
              <a:rPr lang="en-GB" sz="1700" dirty="0">
                <a:highlight>
                  <a:srgbClr val="FFFF00"/>
                </a:highlight>
                <a:latin typeface="Calibri" panose="020F0502020204030204" pitchFamily="34" charset="0"/>
                <a:ea typeface="Times New Roman" panose="02020603050405020304" pitchFamily="18" charset="0"/>
              </a:rPr>
              <a:t>Maintains privacy and confidentiality.</a:t>
            </a:r>
            <a:endParaRPr lang="en-GB" sz="1700" dirty="0">
              <a:latin typeface="Calibri" panose="020F0502020204030204" pitchFamily="34" charset="0"/>
              <a:ea typeface="Calibri" panose="020F0502020204030204" pitchFamily="34" charset="0"/>
            </a:endParaRPr>
          </a:p>
          <a:p>
            <a:pPr marL="314645" indent="-314645">
              <a:buFont typeface="Calibri" panose="020F0502020204030204" pitchFamily="34" charset="0"/>
              <a:buChar char="-"/>
            </a:pPr>
            <a:r>
              <a:rPr lang="en-GB" sz="1700" dirty="0">
                <a:highlight>
                  <a:srgbClr val="FFFF00"/>
                </a:highlight>
                <a:latin typeface="Calibri" panose="020F0502020204030204" pitchFamily="34" charset="0"/>
                <a:ea typeface="Times New Roman" panose="02020603050405020304" pitchFamily="18" charset="0"/>
              </a:rPr>
              <a:t>Prevents identity theft.</a:t>
            </a:r>
            <a:endParaRPr lang="en-GB" sz="1700" dirty="0">
              <a:latin typeface="Calibri" panose="020F0502020204030204" pitchFamily="34" charset="0"/>
              <a:ea typeface="Calibri" panose="020F0502020204030204" pitchFamily="34" charset="0"/>
            </a:endParaRPr>
          </a:p>
          <a:p>
            <a:pPr marL="314645" indent="-314645">
              <a:buFont typeface="Calibri" panose="020F0502020204030204" pitchFamily="34" charset="0"/>
              <a:buChar char="-"/>
            </a:pPr>
            <a:r>
              <a:rPr lang="en-GB" sz="1700" dirty="0">
                <a:highlight>
                  <a:srgbClr val="FFFF00"/>
                </a:highlight>
                <a:latin typeface="Calibri" panose="020F0502020204030204" pitchFamily="34" charset="0"/>
                <a:ea typeface="Times New Roman" panose="02020603050405020304" pitchFamily="18" charset="0"/>
              </a:rPr>
              <a:t>Mitigates cybersecurity risks.</a:t>
            </a:r>
            <a:endParaRPr lang="en-GB" sz="1700" dirty="0">
              <a:latin typeface="Calibri" panose="020F0502020204030204" pitchFamily="34" charset="0"/>
              <a:ea typeface="Calibri" panose="020F0502020204030204" pitchFamily="34" charset="0"/>
            </a:endParaRPr>
          </a:p>
          <a:p>
            <a:pPr marL="314645" indent="-314645">
              <a:buFont typeface="Calibri" panose="020F0502020204030204" pitchFamily="34" charset="0"/>
              <a:buChar char="-"/>
            </a:pPr>
            <a:r>
              <a:rPr lang="en-GB" sz="1700" dirty="0">
                <a:highlight>
                  <a:srgbClr val="FFFF00"/>
                </a:highlight>
                <a:latin typeface="Calibri" panose="020F0502020204030204" pitchFamily="34" charset="0"/>
                <a:ea typeface="Times New Roman" panose="02020603050405020304" pitchFamily="18" charset="0"/>
              </a:rPr>
              <a:t>Complies with regulations and standards.</a:t>
            </a:r>
          </a:p>
          <a:p>
            <a:pPr marL="314645" indent="-314645">
              <a:buFont typeface="Calibri" panose="020F0502020204030204" pitchFamily="34" charset="0"/>
              <a:buChar char="-"/>
            </a:pPr>
            <a:endParaRPr lang="en-GB" sz="1700" dirty="0">
              <a:latin typeface="Calibri" panose="020F0502020204030204" pitchFamily="34" charset="0"/>
              <a:ea typeface="Calibri" panose="020F0502020204030204" pitchFamily="34" charset="0"/>
            </a:endParaRPr>
          </a:p>
          <a:p>
            <a:pPr algn="just"/>
            <a:r>
              <a:rPr lang="en-GB" sz="1700" dirty="0">
                <a:highlight>
                  <a:srgbClr val="FFFF00"/>
                </a:highlight>
                <a:latin typeface="Calibri" panose="020F0502020204030204" pitchFamily="34" charset="0"/>
                <a:ea typeface="Times New Roman" panose="02020603050405020304" pitchFamily="18" charset="0"/>
              </a:rPr>
              <a:t>Overall, </a:t>
            </a:r>
            <a:r>
              <a:rPr lang="en-GB" sz="1700" dirty="0">
                <a:highlight>
                  <a:srgbClr val="FFFF00"/>
                </a:highlight>
                <a:latin typeface="Calibri" panose="020F0502020204030204" pitchFamily="34" charset="0"/>
                <a:ea typeface="Calibri" panose="020F0502020204030204" pitchFamily="34" charset="0"/>
              </a:rPr>
              <a:t>password protection is essential for safeguarding digital assets, maintaining privacy and confidentiality, and reducing the risk of cybersecurity threats and data breaches. By implementing strong password security measures, individuals and organisations can enhance their overall cybersecurity and protect themselves against evolving threats in the digital landscape.</a:t>
            </a:r>
            <a:endParaRPr lang="en-GB" sz="1700" dirty="0">
              <a:latin typeface="Calibri" panose="020F0502020204030204" pitchFamily="34" charset="0"/>
              <a:ea typeface="Calibri" panose="020F0502020204030204" pitchFamily="34" charset="0"/>
            </a:endParaRPr>
          </a:p>
          <a:p>
            <a:r>
              <a:rPr lang="en-GB" sz="1700" dirty="0">
                <a:highlight>
                  <a:srgbClr val="FFFF00"/>
                </a:highlight>
                <a:latin typeface="Calibri" panose="020F0502020204030204" pitchFamily="34" charset="0"/>
                <a:ea typeface="Times New Roman" panose="02020603050405020304" pitchFamily="18" charset="0"/>
              </a:rPr>
              <a:t> </a:t>
            </a:r>
            <a:endParaRPr lang="en-GB" sz="1700" dirty="0">
              <a:latin typeface="Calibri" panose="020F0502020204030204" pitchFamily="34" charset="0"/>
              <a:ea typeface="Calibri" panose="020F0502020204030204" pitchFamily="34" charset="0"/>
            </a:endParaRPr>
          </a:p>
          <a:p>
            <a:r>
              <a:rPr lang="en-GB" sz="1700" b="1" dirty="0">
                <a:highlight>
                  <a:srgbClr val="FFFF00"/>
                </a:highlight>
                <a:latin typeface="Calibri" panose="020F0502020204030204" pitchFamily="34" charset="0"/>
                <a:ea typeface="Times New Roman" panose="02020603050405020304" pitchFamily="18" charset="0"/>
              </a:rPr>
              <a:t>Password Protection Top Tips – In your group you may want to….</a:t>
            </a:r>
            <a:endParaRPr lang="en-GB" sz="1700" dirty="0">
              <a:latin typeface="Calibri" panose="020F0502020204030204" pitchFamily="34" charset="0"/>
              <a:ea typeface="Calibri" panose="020F0502020204030204" pitchFamily="34" charset="0"/>
            </a:endParaRPr>
          </a:p>
          <a:p>
            <a:pPr marL="314645" indent="-314645">
              <a:buFont typeface="Calibri" panose="020F0502020204030204" pitchFamily="34" charset="0"/>
              <a:buChar char="-"/>
            </a:pPr>
            <a:r>
              <a:rPr lang="en-GB" sz="1700" dirty="0">
                <a:highlight>
                  <a:srgbClr val="FFFF00"/>
                </a:highlight>
                <a:latin typeface="Calibri" panose="020F0502020204030204" pitchFamily="34" charset="0"/>
                <a:ea typeface="Times New Roman" panose="02020603050405020304" pitchFamily="18" charset="0"/>
              </a:rPr>
              <a:t>Emphasise the importance of not sharing passwords with others or writing them down where they can be easily seen.</a:t>
            </a:r>
            <a:endParaRPr lang="en-GB" sz="1700" dirty="0">
              <a:latin typeface="Calibri" panose="020F0502020204030204" pitchFamily="34" charset="0"/>
              <a:ea typeface="Calibri" panose="020F0502020204030204" pitchFamily="34" charset="0"/>
            </a:endParaRPr>
          </a:p>
          <a:p>
            <a:pPr marL="314645" indent="-314645">
              <a:buFont typeface="Calibri" panose="020F0502020204030204" pitchFamily="34" charset="0"/>
              <a:buChar char="-"/>
            </a:pPr>
            <a:r>
              <a:rPr lang="en-GB" sz="1700" dirty="0">
                <a:highlight>
                  <a:srgbClr val="FFFF00"/>
                </a:highlight>
                <a:latin typeface="Calibri" panose="020F0502020204030204" pitchFamily="34" charset="0"/>
                <a:ea typeface="Times New Roman" panose="02020603050405020304" pitchFamily="18" charset="0"/>
              </a:rPr>
              <a:t>Create guidelines for stronger passwords such as having a minimum length or a complex password that includes a mix of lower and uppercase letter, numbers, and special characters.</a:t>
            </a:r>
            <a:endParaRPr lang="en-GB" sz="1700" dirty="0">
              <a:latin typeface="Calibri" panose="020F0502020204030204" pitchFamily="34" charset="0"/>
              <a:ea typeface="Calibri" panose="020F0502020204030204" pitchFamily="34" charset="0"/>
            </a:endParaRPr>
          </a:p>
          <a:p>
            <a:pPr marL="314645" indent="-314645">
              <a:buFont typeface="Calibri" panose="020F0502020204030204" pitchFamily="34" charset="0"/>
              <a:buChar char="-"/>
            </a:pPr>
            <a:r>
              <a:rPr lang="en-GB" sz="1700" dirty="0">
                <a:highlight>
                  <a:srgbClr val="FFFF00"/>
                </a:highlight>
                <a:latin typeface="Calibri" panose="020F0502020204030204" pitchFamily="34" charset="0"/>
                <a:ea typeface="Times New Roman" panose="02020603050405020304" pitchFamily="18" charset="0"/>
              </a:rPr>
              <a:t>Avoid using common phrases and words.</a:t>
            </a:r>
            <a:endParaRPr lang="en-GB" sz="1700" dirty="0">
              <a:latin typeface="Calibri" panose="020F0502020204030204" pitchFamily="34" charset="0"/>
              <a:ea typeface="Calibri" panose="020F0502020204030204" pitchFamily="34" charset="0"/>
            </a:endParaRPr>
          </a:p>
          <a:p>
            <a:pPr marL="314645" indent="-314645">
              <a:buFont typeface="Calibri" panose="020F0502020204030204" pitchFamily="34" charset="0"/>
              <a:buChar char="-"/>
            </a:pPr>
            <a:r>
              <a:rPr lang="en-GB" sz="1700" dirty="0">
                <a:highlight>
                  <a:srgbClr val="FFFF00"/>
                </a:highlight>
                <a:latin typeface="Calibri" panose="020F0502020204030204" pitchFamily="34" charset="0"/>
                <a:ea typeface="Times New Roman" panose="02020603050405020304" pitchFamily="18" charset="0"/>
              </a:rPr>
              <a:t>Require committee members to regular update their passwords and avoid reusing passwords.</a:t>
            </a:r>
            <a:endParaRPr lang="en-GB" sz="1700" dirty="0">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59DED126-8356-4C61-BDAF-B3BA2A0E2B61}" type="slidenum">
              <a:rPr lang="en-GB" smtClean="0"/>
              <a:t>20</a:t>
            </a:fld>
            <a:endParaRPr lang="en-GB"/>
          </a:p>
        </p:txBody>
      </p:sp>
    </p:spTree>
    <p:extLst>
      <p:ext uri="{BB962C8B-B14F-4D97-AF65-F5344CB8AC3E}">
        <p14:creationId xmlns:p14="http://schemas.microsoft.com/office/powerpoint/2010/main" val="1978355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fontAlgn="base"/>
            <a:r>
              <a:rPr lang="en-GB" sz="1100" b="1" dirty="0">
                <a:solidFill>
                  <a:srgbClr val="000000"/>
                </a:solidFill>
                <a:latin typeface="+mj-lt"/>
                <a:ea typeface="Times New Roman" panose="02020603050405020304" pitchFamily="18" charset="0"/>
              </a:rPr>
              <a:t>What is it?</a:t>
            </a:r>
          </a:p>
          <a:p>
            <a:pPr algn="just" fontAlgn="base"/>
            <a:r>
              <a:rPr lang="en-GB" sz="1100" dirty="0">
                <a:solidFill>
                  <a:srgbClr val="000000"/>
                </a:solidFill>
                <a:latin typeface="+mj-lt"/>
                <a:ea typeface="Times New Roman" panose="02020603050405020304" pitchFamily="18" charset="0"/>
              </a:rPr>
              <a:t>The Freedom of Information Act (FOIA) lets members of the public ask to see information held by public authorities such as schools, councils and healthcare providers. It also means public authorities must publish some information about what they do.</a:t>
            </a:r>
          </a:p>
          <a:p>
            <a:pPr algn="just" fontAlgn="base"/>
            <a:endParaRPr lang="en-GB" sz="1100" dirty="0">
              <a:solidFill>
                <a:srgbClr val="000000"/>
              </a:solidFill>
              <a:latin typeface="+mj-lt"/>
              <a:ea typeface="Times New Roman" panose="02020603050405020304" pitchFamily="18" charset="0"/>
            </a:endParaRPr>
          </a:p>
          <a:p>
            <a:pPr algn="just" fontAlgn="base"/>
            <a:r>
              <a:rPr lang="en-GB" sz="1100" dirty="0">
                <a:solidFill>
                  <a:srgbClr val="000000"/>
                </a:solidFill>
                <a:latin typeface="+mj-lt"/>
                <a:ea typeface="Times New Roman" panose="02020603050405020304" pitchFamily="18" charset="0"/>
              </a:rPr>
              <a:t>The good news – This act does not apply to charities, therefore if you get a request, you do not have to comply with it and can politely decline the request.</a:t>
            </a:r>
          </a:p>
          <a:p>
            <a:endParaRPr lang="en-GB" dirty="0"/>
          </a:p>
        </p:txBody>
      </p:sp>
      <p:sp>
        <p:nvSpPr>
          <p:cNvPr id="4" name="Slide Number Placeholder 3"/>
          <p:cNvSpPr>
            <a:spLocks noGrp="1"/>
          </p:cNvSpPr>
          <p:nvPr>
            <p:ph type="sldNum" sz="quarter" idx="5"/>
          </p:nvPr>
        </p:nvSpPr>
        <p:spPr/>
        <p:txBody>
          <a:bodyPr/>
          <a:lstStyle/>
          <a:p>
            <a:fld id="{59DED126-8356-4C61-BDAF-B3BA2A0E2B61}" type="slidenum">
              <a:rPr lang="en-GB" smtClean="0"/>
              <a:t>21</a:t>
            </a:fld>
            <a:endParaRPr lang="en-GB"/>
          </a:p>
        </p:txBody>
      </p:sp>
    </p:spTree>
    <p:extLst>
      <p:ext uri="{BB962C8B-B14F-4D97-AF65-F5344CB8AC3E}">
        <p14:creationId xmlns:p14="http://schemas.microsoft.com/office/powerpoint/2010/main" val="1544536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fontAlgn="base"/>
            <a:r>
              <a:rPr lang="en-GB" sz="1100" b="1" dirty="0">
                <a:solidFill>
                  <a:srgbClr val="000000"/>
                </a:solidFill>
                <a:latin typeface="+mj-lt"/>
                <a:ea typeface="Times New Roman" panose="02020603050405020304" pitchFamily="18" charset="0"/>
              </a:rPr>
              <a:t>Do</a:t>
            </a:r>
            <a:endParaRPr lang="en-GB" sz="1100" dirty="0">
              <a:solidFill>
                <a:srgbClr val="000000"/>
              </a:solidFill>
              <a:latin typeface="+mj-lt"/>
              <a:ea typeface="Times New Roman" panose="02020603050405020304" pitchFamily="18" charset="0"/>
            </a:endParaRPr>
          </a:p>
          <a:p>
            <a:pPr marL="342900" indent="-342900" algn="just" fontAlgn="base">
              <a:buFont typeface="Arial" panose="020B0604020202020204" pitchFamily="34" charset="0"/>
              <a:buChar char="•"/>
            </a:pPr>
            <a:r>
              <a:rPr lang="en-GB" sz="1100" dirty="0">
                <a:solidFill>
                  <a:srgbClr val="000000"/>
                </a:solidFill>
                <a:latin typeface="+mj-lt"/>
                <a:ea typeface="Times New Roman" panose="02020603050405020304" pitchFamily="18" charset="0"/>
              </a:rPr>
              <a:t>Lock your computer when leaving it unattended.</a:t>
            </a:r>
          </a:p>
          <a:p>
            <a:pPr marL="342900" indent="-342900" algn="just" fontAlgn="base">
              <a:buFont typeface="Arial" panose="020B0604020202020204" pitchFamily="34" charset="0"/>
              <a:buChar char="•"/>
            </a:pPr>
            <a:r>
              <a:rPr lang="en-GB" sz="1100" dirty="0">
                <a:solidFill>
                  <a:srgbClr val="000000"/>
                </a:solidFill>
                <a:latin typeface="+mj-lt"/>
                <a:ea typeface="Times New Roman" panose="02020603050405020304" pitchFamily="18" charset="0"/>
              </a:rPr>
              <a:t>Change your password when prompted.</a:t>
            </a:r>
          </a:p>
          <a:p>
            <a:pPr marL="342900" indent="-342900" algn="just" fontAlgn="base">
              <a:buFont typeface="Arial" panose="020B0604020202020204" pitchFamily="34" charset="0"/>
              <a:buChar char="•"/>
            </a:pPr>
            <a:r>
              <a:rPr lang="en-GB" sz="1100" dirty="0">
                <a:solidFill>
                  <a:srgbClr val="000000"/>
                </a:solidFill>
                <a:latin typeface="+mj-lt"/>
                <a:ea typeface="Times New Roman" panose="02020603050405020304" pitchFamily="18" charset="0"/>
              </a:rPr>
              <a:t>Contact your Group Data Manager if you have any questions.</a:t>
            </a:r>
          </a:p>
          <a:p>
            <a:pPr marL="342900" indent="-342900" algn="just" fontAlgn="base">
              <a:buFont typeface="Arial" panose="020B0604020202020204" pitchFamily="34" charset="0"/>
              <a:buChar char="•"/>
            </a:pPr>
            <a:r>
              <a:rPr lang="en-GB" sz="1100" dirty="0">
                <a:solidFill>
                  <a:srgbClr val="000000"/>
                </a:solidFill>
                <a:latin typeface="+mj-lt"/>
                <a:ea typeface="Times New Roman" panose="02020603050405020304" pitchFamily="18" charset="0"/>
              </a:rPr>
              <a:t>Dispose of confidential waste in the correct way.</a:t>
            </a:r>
          </a:p>
          <a:p>
            <a:pPr algn="just" fontAlgn="base"/>
            <a:endParaRPr lang="en-GB" sz="1100" dirty="0">
              <a:solidFill>
                <a:srgbClr val="000000"/>
              </a:solidFill>
              <a:latin typeface="+mj-lt"/>
              <a:ea typeface="Times New Roman" panose="02020603050405020304" pitchFamily="18" charset="0"/>
            </a:endParaRPr>
          </a:p>
          <a:p>
            <a:pPr algn="just" fontAlgn="base"/>
            <a:r>
              <a:rPr lang="en-GB" sz="1100" b="1" dirty="0">
                <a:solidFill>
                  <a:srgbClr val="000000"/>
                </a:solidFill>
                <a:latin typeface="+mj-lt"/>
                <a:ea typeface="Times New Roman" panose="02020603050405020304" pitchFamily="18" charset="0"/>
              </a:rPr>
              <a:t>Don't</a:t>
            </a:r>
          </a:p>
          <a:p>
            <a:pPr marL="342900" indent="-342900" algn="just" fontAlgn="base">
              <a:buFont typeface="Arial" panose="020B0604020202020204" pitchFamily="34" charset="0"/>
              <a:buChar char="•"/>
            </a:pPr>
            <a:r>
              <a:rPr lang="en-GB" sz="1100" dirty="0">
                <a:solidFill>
                  <a:srgbClr val="000000"/>
                </a:solidFill>
                <a:latin typeface="+mj-lt"/>
                <a:ea typeface="Times New Roman" panose="02020603050405020304" pitchFamily="18" charset="0"/>
              </a:rPr>
              <a:t>Share your password with anyone.</a:t>
            </a:r>
          </a:p>
          <a:p>
            <a:pPr marL="342900" indent="-342900" algn="just" fontAlgn="base">
              <a:buFont typeface="Arial" panose="020B0604020202020204" pitchFamily="34" charset="0"/>
              <a:buChar char="•"/>
            </a:pPr>
            <a:r>
              <a:rPr lang="en-GB" sz="1100" dirty="0">
                <a:solidFill>
                  <a:srgbClr val="000000"/>
                </a:solidFill>
                <a:latin typeface="+mj-lt"/>
                <a:ea typeface="Times New Roman" panose="02020603050405020304" pitchFamily="18" charset="0"/>
              </a:rPr>
              <a:t>Allow anyone to use your computer without your supervision.</a:t>
            </a:r>
          </a:p>
          <a:p>
            <a:pPr marL="342900" indent="-342900" algn="just" fontAlgn="base">
              <a:buFont typeface="Arial" panose="020B0604020202020204" pitchFamily="34" charset="0"/>
              <a:buChar char="•"/>
            </a:pPr>
            <a:r>
              <a:rPr lang="en-GB" sz="1100" dirty="0">
                <a:solidFill>
                  <a:srgbClr val="000000"/>
                </a:solidFill>
                <a:latin typeface="+mj-lt"/>
                <a:ea typeface="Times New Roman" panose="02020603050405020304" pitchFamily="18" charset="0"/>
              </a:rPr>
              <a:t>Discuss personal/confidential information in a public place.</a:t>
            </a:r>
          </a:p>
          <a:p>
            <a:pPr marL="342900" indent="-342900" algn="just" fontAlgn="base">
              <a:buFont typeface="Arial" panose="020B0604020202020204" pitchFamily="34" charset="0"/>
              <a:buChar char="•"/>
            </a:pPr>
            <a:r>
              <a:rPr lang="en-GB" sz="1100" dirty="0">
                <a:solidFill>
                  <a:srgbClr val="000000"/>
                </a:solidFill>
                <a:latin typeface="+mj-lt"/>
                <a:ea typeface="Times New Roman" panose="02020603050405020304" pitchFamily="18" charset="0"/>
              </a:rPr>
              <a:t>Send personal identifiable information to a personal email address.</a:t>
            </a:r>
          </a:p>
          <a:p>
            <a:endParaRPr lang="en-GB" dirty="0"/>
          </a:p>
        </p:txBody>
      </p:sp>
      <p:sp>
        <p:nvSpPr>
          <p:cNvPr id="4" name="Slide Number Placeholder 3"/>
          <p:cNvSpPr>
            <a:spLocks noGrp="1"/>
          </p:cNvSpPr>
          <p:nvPr>
            <p:ph type="sldNum" sz="quarter" idx="5"/>
          </p:nvPr>
        </p:nvSpPr>
        <p:spPr/>
        <p:txBody>
          <a:bodyPr/>
          <a:lstStyle/>
          <a:p>
            <a:fld id="{59DED126-8356-4C61-BDAF-B3BA2A0E2B61}" type="slidenum">
              <a:rPr lang="en-GB" smtClean="0"/>
              <a:t>22</a:t>
            </a:fld>
            <a:endParaRPr lang="en-GB"/>
          </a:p>
        </p:txBody>
      </p:sp>
    </p:spTree>
    <p:extLst>
      <p:ext uri="{BB962C8B-B14F-4D97-AF65-F5344CB8AC3E}">
        <p14:creationId xmlns:p14="http://schemas.microsoft.com/office/powerpoint/2010/main" val="1902091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DED126-8356-4C61-BDAF-B3BA2A0E2B61}" type="slidenum">
              <a:rPr lang="en-GB" smtClean="0"/>
              <a:t>23</a:t>
            </a:fld>
            <a:endParaRPr lang="en-GB"/>
          </a:p>
        </p:txBody>
      </p:sp>
    </p:spTree>
    <p:extLst>
      <p:ext uri="{BB962C8B-B14F-4D97-AF65-F5344CB8AC3E}">
        <p14:creationId xmlns:p14="http://schemas.microsoft.com/office/powerpoint/2010/main" val="30316574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9DED126-8356-4C61-BDAF-B3BA2A0E2B61}" type="slidenum">
              <a:rPr lang="en-GB" smtClean="0"/>
              <a:t>24</a:t>
            </a:fld>
            <a:endParaRPr lang="en-GB"/>
          </a:p>
        </p:txBody>
      </p:sp>
    </p:spTree>
    <p:extLst>
      <p:ext uri="{BB962C8B-B14F-4D97-AF65-F5344CB8AC3E}">
        <p14:creationId xmlns:p14="http://schemas.microsoft.com/office/powerpoint/2010/main" val="384262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DED126-8356-4C61-BDAF-B3BA2A0E2B61}" type="slidenum">
              <a:rPr lang="en-GB" smtClean="0"/>
              <a:t>25</a:t>
            </a:fld>
            <a:endParaRPr lang="en-GB"/>
          </a:p>
        </p:txBody>
      </p:sp>
    </p:spTree>
    <p:extLst>
      <p:ext uri="{BB962C8B-B14F-4D97-AF65-F5344CB8AC3E}">
        <p14:creationId xmlns:p14="http://schemas.microsoft.com/office/powerpoint/2010/main" val="2832397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9DED126-8356-4C61-BDAF-B3BA2A0E2B61}" type="slidenum">
              <a:rPr lang="en-GB" smtClean="0"/>
              <a:t>26</a:t>
            </a:fld>
            <a:endParaRPr lang="en-GB"/>
          </a:p>
        </p:txBody>
      </p:sp>
    </p:spTree>
    <p:extLst>
      <p:ext uri="{BB962C8B-B14F-4D97-AF65-F5344CB8AC3E}">
        <p14:creationId xmlns:p14="http://schemas.microsoft.com/office/powerpoint/2010/main" val="177418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9DED126-8356-4C61-BDAF-B3BA2A0E2B61}" type="slidenum">
              <a:rPr lang="en-GB" smtClean="0"/>
              <a:t>27</a:t>
            </a:fld>
            <a:endParaRPr lang="en-GB"/>
          </a:p>
        </p:txBody>
      </p:sp>
    </p:spTree>
    <p:extLst>
      <p:ext uri="{BB962C8B-B14F-4D97-AF65-F5344CB8AC3E}">
        <p14:creationId xmlns:p14="http://schemas.microsoft.com/office/powerpoint/2010/main" val="14702029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9DED126-8356-4C61-BDAF-B3BA2A0E2B61}" type="slidenum">
              <a:rPr lang="en-GB" smtClean="0"/>
              <a:t>28</a:t>
            </a:fld>
            <a:endParaRPr lang="en-GB"/>
          </a:p>
        </p:txBody>
      </p:sp>
    </p:spTree>
    <p:extLst>
      <p:ext uri="{BB962C8B-B14F-4D97-AF65-F5344CB8AC3E}">
        <p14:creationId xmlns:p14="http://schemas.microsoft.com/office/powerpoint/2010/main" val="778187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9DED126-8356-4C61-BDAF-B3BA2A0E2B61}" type="slidenum">
              <a:rPr lang="en-GB" smtClean="0"/>
              <a:t>3</a:t>
            </a:fld>
            <a:endParaRPr lang="en-GB"/>
          </a:p>
        </p:txBody>
      </p:sp>
    </p:spTree>
    <p:extLst>
      <p:ext uri="{BB962C8B-B14F-4D97-AF65-F5344CB8AC3E}">
        <p14:creationId xmlns:p14="http://schemas.microsoft.com/office/powerpoint/2010/main" val="3593824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39053" rtl="0" eaLnBrk="1" fontAlgn="auto" latinLnBrk="0" hangingPunct="1">
              <a:lnSpc>
                <a:spcPct val="100000"/>
              </a:lnSpc>
              <a:spcBef>
                <a:spcPts val="0"/>
              </a:spcBef>
              <a:spcAft>
                <a:spcPts val="0"/>
              </a:spcAft>
              <a:buClrTx/>
              <a:buSzTx/>
              <a:buFontTx/>
              <a:buNone/>
              <a:tabLst/>
              <a:defRPr/>
            </a:pPr>
            <a:r>
              <a:rPr lang="en-GB" sz="1100" dirty="0">
                <a:effectLst/>
                <a:latin typeface="Calibri" panose="020F0502020204030204" pitchFamily="34" charset="0"/>
                <a:ea typeface="Calibri" panose="020F0502020204030204" pitchFamily="34" charset="0"/>
              </a:rPr>
              <a:t>GDPR stands for General Data Protection Regulation. </a:t>
            </a:r>
          </a:p>
          <a:p>
            <a:pPr marL="0" marR="0" lvl="0" indent="0" algn="l" defTabSz="839053" rtl="0" eaLnBrk="1" fontAlgn="auto" latinLnBrk="0" hangingPunct="1">
              <a:lnSpc>
                <a:spcPct val="100000"/>
              </a:lnSpc>
              <a:spcBef>
                <a:spcPts val="0"/>
              </a:spcBef>
              <a:spcAft>
                <a:spcPts val="0"/>
              </a:spcAft>
              <a:buClrTx/>
              <a:buSzTx/>
              <a:buFontTx/>
              <a:buNone/>
              <a:tabLst/>
              <a:defRPr/>
            </a:pPr>
            <a:endParaRPr lang="en-GB" sz="1100" dirty="0">
              <a:effectLst/>
              <a:latin typeface="Calibri" panose="020F0502020204030204" pitchFamily="34" charset="0"/>
              <a:ea typeface="Calibri" panose="020F0502020204030204" pitchFamily="34" charset="0"/>
            </a:endParaRPr>
          </a:p>
          <a:p>
            <a:pPr defTabSz="839053"/>
            <a:r>
              <a:rPr lang="en-GB" sz="1100" dirty="0">
                <a:highlight>
                  <a:srgbClr val="FFFF00"/>
                </a:highlight>
                <a:latin typeface="Calibri" panose="020F0502020204030204" pitchFamily="34" charset="0"/>
                <a:ea typeface="Calibri" panose="020F0502020204030204" pitchFamily="34" charset="0"/>
              </a:rPr>
              <a:t>GDPR was designed to protect the privacy and rights of individuals whose personal data is processed, and it imposes responsibilities on organisations to handle such data responsibly and transparently. It is about making sure that you are being fair and responsible when it comes to processing people's personal data. </a:t>
            </a:r>
          </a:p>
          <a:p>
            <a:pPr defTabSz="839053"/>
            <a:endParaRPr lang="en-GB" sz="1100" dirty="0">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Calibri" panose="020F0502020204030204" pitchFamily="34" charset="0"/>
              </a:rPr>
              <a:t>It is a regulation enacted by the EU in 2018.</a:t>
            </a:r>
          </a:p>
          <a:p>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Calibri" panose="020F0502020204030204" pitchFamily="34" charset="0"/>
              </a:rPr>
              <a:t>Applies to individuals within the EU and EEA (European Economic Area</a:t>
            </a:r>
            <a:endParaRPr lang="en-GB" dirty="0"/>
          </a:p>
          <a:p>
            <a:endParaRPr lang="en-GB" dirty="0"/>
          </a:p>
          <a:p>
            <a:r>
              <a:rPr lang="en-GB" b="0" i="0" dirty="0">
                <a:solidFill>
                  <a:srgbClr val="4D5156"/>
                </a:solidFill>
                <a:effectLst/>
                <a:latin typeface="Google Sans"/>
              </a:rPr>
              <a:t>The EEA includes </a:t>
            </a:r>
            <a:r>
              <a:rPr lang="en-GB" b="0" i="0" dirty="0">
                <a:solidFill>
                  <a:srgbClr val="040C28"/>
                </a:solidFill>
                <a:effectLst/>
                <a:latin typeface="Google Sans"/>
              </a:rPr>
              <a:t>EU countries and also Iceland, Liechtenstein and Norway</a:t>
            </a:r>
            <a:r>
              <a:rPr lang="en-GB" b="0" i="0" dirty="0">
                <a:solidFill>
                  <a:srgbClr val="4D5156"/>
                </a:solidFill>
                <a:effectLst/>
                <a:latin typeface="Google Sans"/>
              </a:rPr>
              <a:t>. </a:t>
            </a:r>
          </a:p>
          <a:p>
            <a:endParaRPr lang="en-GB" dirty="0">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Calibri" panose="020F0502020204030204" pitchFamily="34" charset="0"/>
              </a:rPr>
              <a:t>Data Protection is about making sure that you are being fair and responsible when it comes to processing people's personal data. </a:t>
            </a:r>
          </a:p>
          <a:p>
            <a:endParaRPr lang="en-GB" dirty="0"/>
          </a:p>
        </p:txBody>
      </p:sp>
      <p:sp>
        <p:nvSpPr>
          <p:cNvPr id="4" name="Slide Number Placeholder 3"/>
          <p:cNvSpPr>
            <a:spLocks noGrp="1"/>
          </p:cNvSpPr>
          <p:nvPr>
            <p:ph type="sldNum" sz="quarter" idx="5"/>
          </p:nvPr>
        </p:nvSpPr>
        <p:spPr/>
        <p:txBody>
          <a:bodyPr/>
          <a:lstStyle/>
          <a:p>
            <a:fld id="{59DED126-8356-4C61-BDAF-B3BA2A0E2B61}" type="slidenum">
              <a:rPr lang="en-GB" smtClean="0"/>
              <a:t>4</a:t>
            </a:fld>
            <a:endParaRPr lang="en-GB"/>
          </a:p>
        </p:txBody>
      </p:sp>
    </p:spTree>
    <p:extLst>
      <p:ext uri="{BB962C8B-B14F-4D97-AF65-F5344CB8AC3E}">
        <p14:creationId xmlns:p14="http://schemas.microsoft.com/office/powerpoint/2010/main" val="3199685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700" b="1" dirty="0">
                <a:highlight>
                  <a:srgbClr val="FFFF00"/>
                </a:highlight>
                <a:latin typeface="Calibri" panose="020F0502020204030204" pitchFamily="34" charset="0"/>
                <a:ea typeface="Calibri" panose="020F0502020204030204" pitchFamily="34" charset="0"/>
              </a:rPr>
              <a:t>ICO </a:t>
            </a:r>
            <a:endParaRPr lang="en-GB" sz="1700" dirty="0">
              <a:latin typeface="Calibri" panose="020F0502020204030204" pitchFamily="34" charset="0"/>
              <a:ea typeface="Calibri" panose="020F0502020204030204" pitchFamily="34" charset="0"/>
            </a:endParaRPr>
          </a:p>
          <a:p>
            <a:pPr marL="314645" indent="-314645">
              <a:buFont typeface="Calibri" panose="020F0502020204030204" pitchFamily="34" charset="0"/>
              <a:buChar char="-"/>
            </a:pPr>
            <a:r>
              <a:rPr lang="en-GB" sz="1700" dirty="0">
                <a:highlight>
                  <a:srgbClr val="FFFF00"/>
                </a:highlight>
                <a:latin typeface="Calibri" panose="020F0502020204030204" pitchFamily="34" charset="0"/>
                <a:ea typeface="Times New Roman" panose="02020603050405020304" pitchFamily="18" charset="0"/>
              </a:rPr>
              <a:t>Who are they? The ICO are an independent authority in the UK that promotes and enforces data protection laws. Its primary responsibility is to uphold information’s rights, including the implementation and enforcement of the general data protection regulations and the data protection act 2018.</a:t>
            </a:r>
            <a:endParaRPr lang="en-GB" sz="1700" dirty="0">
              <a:latin typeface="Calibri" panose="020F0502020204030204" pitchFamily="34" charset="0"/>
              <a:ea typeface="Calibri" panose="020F0502020204030204" pitchFamily="34" charset="0"/>
            </a:endParaRPr>
          </a:p>
          <a:p>
            <a:pPr marL="314645" indent="-314645">
              <a:buFont typeface="Calibri" panose="020F0502020204030204" pitchFamily="34" charset="0"/>
              <a:buChar char="-"/>
            </a:pPr>
            <a:r>
              <a:rPr lang="en-GB" sz="1700" dirty="0">
                <a:highlight>
                  <a:srgbClr val="FFFF00"/>
                </a:highlight>
                <a:latin typeface="Calibri" panose="020F0502020204030204" pitchFamily="34" charset="0"/>
                <a:ea typeface="Times New Roman" panose="02020603050405020304" pitchFamily="18" charset="0"/>
              </a:rPr>
              <a:t>ICO registration – Organisations that process personal data are generally required to register with the Information Commissioners Office (ICO) in the UK. This registration is a legal obligation under the Data Protection Act 2018. And General Data Protection Regulation. </a:t>
            </a:r>
            <a:endParaRPr lang="en-GB" sz="1700" dirty="0">
              <a:latin typeface="Calibri" panose="020F0502020204030204" pitchFamily="34" charset="0"/>
              <a:ea typeface="Calibri" panose="020F0502020204030204" pitchFamily="34" charset="0"/>
            </a:endParaRPr>
          </a:p>
          <a:p>
            <a:pPr marL="419527"/>
            <a:r>
              <a:rPr lang="en-GB" sz="1700" dirty="0">
                <a:highlight>
                  <a:srgbClr val="FFFF00"/>
                </a:highlight>
                <a:latin typeface="Calibri" panose="020F0502020204030204" pitchFamily="34" charset="0"/>
                <a:ea typeface="Calibri" panose="020F0502020204030204" pitchFamily="34" charset="0"/>
              </a:rPr>
              <a:t>Who should register? Data controllers, which are organisations or individuals that determine the purposes and means of processing personal data, are typically required to register with the ICO.</a:t>
            </a:r>
            <a:endParaRPr lang="en-GB" sz="1700" dirty="0">
              <a:latin typeface="Calibri" panose="020F0502020204030204" pitchFamily="34" charset="0"/>
              <a:ea typeface="Calibri" panose="020F0502020204030204" pitchFamily="34" charset="0"/>
            </a:endParaRPr>
          </a:p>
          <a:p>
            <a:pPr marL="419527"/>
            <a:r>
              <a:rPr lang="en-GB" sz="1700" dirty="0">
                <a:highlight>
                  <a:srgbClr val="FFFF00"/>
                </a:highlight>
                <a:latin typeface="Calibri" panose="020F0502020204030204" pitchFamily="34" charset="0"/>
                <a:ea typeface="Calibri" panose="020F0502020204030204" pitchFamily="34" charset="0"/>
              </a:rPr>
              <a:t>How to register: Organisations can register online at the ICOs website. The link is on the last slide. This registration must be renewed annually.</a:t>
            </a:r>
            <a:endParaRPr lang="en-GB" sz="1700" dirty="0">
              <a:latin typeface="Calibri" panose="020F0502020204030204" pitchFamily="34" charset="0"/>
              <a:ea typeface="Calibri" panose="020F0502020204030204" pitchFamily="34" charset="0"/>
            </a:endParaRPr>
          </a:p>
          <a:p>
            <a:pPr marL="419527"/>
            <a:r>
              <a:rPr lang="en-GB" sz="1700" dirty="0">
                <a:highlight>
                  <a:srgbClr val="FFFF00"/>
                </a:highlight>
                <a:latin typeface="Calibri" panose="020F0502020204030204" pitchFamily="34" charset="0"/>
                <a:ea typeface="Calibri" panose="020F0502020204030204" pitchFamily="34" charset="0"/>
              </a:rPr>
              <a:t>Consequences of non-compliance: It is essential for organisations to fulfil this obligation to demonstrate their commitment to data protection and privacy compliance. Failure to register with the ICO when require can result in penalties.</a:t>
            </a:r>
            <a:endParaRPr lang="en-GB" sz="1700" dirty="0">
              <a:latin typeface="Calibri" panose="020F0502020204030204" pitchFamily="34" charset="0"/>
              <a:ea typeface="Calibri" panose="020F0502020204030204" pitchFamily="34" charset="0"/>
            </a:endParaRPr>
          </a:p>
          <a:p>
            <a:endParaRPr lang="en-GB" sz="1700" dirty="0">
              <a:latin typeface="Calibri" panose="020F0502020204030204" pitchFamily="34" charset="0"/>
              <a:ea typeface="Times New Roman" panose="02020603050405020304" pitchFamily="18" charset="0"/>
            </a:endParaRPr>
          </a:p>
          <a:p>
            <a:r>
              <a:rPr lang="en-GB" sz="1700" dirty="0">
                <a:latin typeface="Calibri" panose="020F0502020204030204" pitchFamily="34" charset="0"/>
                <a:ea typeface="Times New Roman" panose="02020603050405020304" pitchFamily="18" charset="0"/>
              </a:rPr>
              <a:t>ICO Complaints</a:t>
            </a:r>
          </a:p>
          <a:p>
            <a:r>
              <a:rPr lang="en-GB" sz="1700" dirty="0">
                <a:latin typeface="Calibri" panose="020F0502020204030204" pitchFamily="34" charset="0"/>
                <a:ea typeface="Times New Roman" panose="02020603050405020304" pitchFamily="18" charset="0"/>
              </a:rPr>
              <a:t>From time to time an individual may submit a complaint to the ICO stating they believe you have not acted lawfully and sufficiently to a data protection request from them. Example: for a Subject Access Request, they may believe you may hold more data on them than you do. Such as telephone conversations, teams’ calls, discussions in meetings. These complaints must be dealt with efficiently. The ICO are a very helpful throughout the complaint process and it is very much a process of explaining why you do not hold the data requested. Alternatively, you can receive a complaint if you have not dealt with a Data Subject Request within the statutory timeframe. In this situation the ICO are looking to see that you are improving your processes to ensure it does not happen again. We will be covering Data Subject Requests later in this webinar.</a:t>
            </a:r>
            <a:endParaRPr lang="en-GB" sz="1700" dirty="0">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59DED126-8356-4C61-BDAF-B3BA2A0E2B61}" type="slidenum">
              <a:rPr lang="en-GB" smtClean="0"/>
              <a:t>5</a:t>
            </a:fld>
            <a:endParaRPr lang="en-GB"/>
          </a:p>
        </p:txBody>
      </p:sp>
    </p:spTree>
    <p:extLst>
      <p:ext uri="{BB962C8B-B14F-4D97-AF65-F5344CB8AC3E}">
        <p14:creationId xmlns:p14="http://schemas.microsoft.com/office/powerpoint/2010/main" val="324080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700" dirty="0">
                <a:highlight>
                  <a:srgbClr val="FFFF00"/>
                </a:highlight>
                <a:latin typeface="Calibri" panose="020F0502020204030204" pitchFamily="34" charset="0"/>
                <a:ea typeface="Calibri" panose="020F0502020204030204" pitchFamily="34" charset="0"/>
              </a:rPr>
              <a:t>Identification Numbers – National Insurance number, driving licence, passport numbers.</a:t>
            </a:r>
            <a:endParaRPr lang="en-GB" sz="1700" dirty="0">
              <a:latin typeface="Calibri" panose="020F0502020204030204" pitchFamily="34" charset="0"/>
              <a:ea typeface="Calibri" panose="020F0502020204030204" pitchFamily="34" charset="0"/>
            </a:endParaRPr>
          </a:p>
          <a:p>
            <a:r>
              <a:rPr lang="en-GB" sz="1700" dirty="0">
                <a:highlight>
                  <a:srgbClr val="FFFF00"/>
                </a:highlight>
                <a:latin typeface="Calibri" panose="020F0502020204030204" pitchFamily="34" charset="0"/>
                <a:ea typeface="Calibri" panose="020F0502020204030204" pitchFamily="34" charset="0"/>
              </a:rPr>
              <a:t>Physical characteristics – photographs</a:t>
            </a:r>
            <a:endParaRPr lang="en-GB" sz="1700" dirty="0">
              <a:latin typeface="Calibri" panose="020F0502020204030204" pitchFamily="34" charset="0"/>
              <a:ea typeface="Calibri" panose="020F0502020204030204" pitchFamily="34" charset="0"/>
            </a:endParaRPr>
          </a:p>
          <a:p>
            <a:r>
              <a:rPr lang="en-GB" sz="1700" dirty="0">
                <a:highlight>
                  <a:srgbClr val="FFFF00"/>
                </a:highlight>
                <a:latin typeface="Calibri" panose="020F0502020204030204" pitchFamily="34" charset="0"/>
                <a:ea typeface="Calibri" panose="020F0502020204030204" pitchFamily="34" charset="0"/>
              </a:rPr>
              <a:t>Family information – names, marital status.</a:t>
            </a:r>
            <a:endParaRPr lang="en-GB" sz="1700" dirty="0">
              <a:latin typeface="Calibri" panose="020F0502020204030204" pitchFamily="34" charset="0"/>
              <a:ea typeface="Calibri" panose="020F0502020204030204" pitchFamily="34" charset="0"/>
            </a:endParaRPr>
          </a:p>
          <a:p>
            <a:r>
              <a:rPr lang="en-GB" sz="1700" dirty="0">
                <a:highlight>
                  <a:srgbClr val="FFFF00"/>
                </a:highlight>
                <a:latin typeface="Calibri" panose="020F0502020204030204" pitchFamily="34" charset="0"/>
                <a:ea typeface="Calibri" panose="020F0502020204030204" pitchFamily="34" charset="0"/>
              </a:rPr>
              <a:t>Education records – degrees obtained and academic performance.</a:t>
            </a:r>
            <a:endParaRPr lang="en-GB" sz="1700" dirty="0">
              <a:latin typeface="Calibri" panose="020F0502020204030204" pitchFamily="34" charset="0"/>
              <a:ea typeface="Calibri" panose="020F0502020204030204" pitchFamily="34" charset="0"/>
            </a:endParaRPr>
          </a:p>
          <a:p>
            <a:r>
              <a:rPr lang="en-GB" sz="1700" dirty="0">
                <a:highlight>
                  <a:srgbClr val="FFFF00"/>
                </a:highlight>
                <a:latin typeface="Calibri" panose="020F0502020204030204" pitchFamily="34" charset="0"/>
                <a:ea typeface="Calibri" panose="020F0502020204030204" pitchFamily="34" charset="0"/>
              </a:rPr>
              <a:t>Employment history – previous employers, job roles.</a:t>
            </a:r>
            <a:endParaRPr lang="en-GB" sz="1700" dirty="0">
              <a:latin typeface="Calibri" panose="020F0502020204030204" pitchFamily="34" charset="0"/>
              <a:ea typeface="Calibri" panose="020F0502020204030204" pitchFamily="34" charset="0"/>
            </a:endParaRPr>
          </a:p>
          <a:p>
            <a:r>
              <a:rPr lang="en-GB" sz="1700" dirty="0">
                <a:highlight>
                  <a:srgbClr val="FFFF00"/>
                </a:highlight>
                <a:latin typeface="Calibri" panose="020F0502020204030204" pitchFamily="34" charset="0"/>
                <a:ea typeface="Calibri" panose="020F0502020204030204" pitchFamily="34" charset="0"/>
              </a:rPr>
              <a:t>Membership details – membership numbers, group subscriptions.</a:t>
            </a:r>
            <a:endParaRPr lang="en-GB" sz="1700" dirty="0">
              <a:latin typeface="Calibri" panose="020F0502020204030204" pitchFamily="34" charset="0"/>
              <a:ea typeface="Calibri" panose="020F0502020204030204" pitchFamily="34" charset="0"/>
            </a:endParaRPr>
          </a:p>
          <a:p>
            <a:r>
              <a:rPr lang="en-GB" sz="1700" dirty="0">
                <a:highlight>
                  <a:srgbClr val="FFFF00"/>
                </a:highlight>
                <a:latin typeface="Calibri" panose="020F0502020204030204" pitchFamily="34" charset="0"/>
                <a:ea typeface="Calibri" panose="020F0502020204030204" pitchFamily="34" charset="0"/>
              </a:rPr>
              <a:t>Online activity – IP addresses, cookies, and browsing history when tied to an identifiable individual.</a:t>
            </a:r>
            <a:endParaRPr lang="en-GB" sz="1700" dirty="0">
              <a:latin typeface="Calibri" panose="020F0502020204030204" pitchFamily="34" charset="0"/>
              <a:ea typeface="Calibri" panose="020F0502020204030204" pitchFamily="34" charset="0"/>
            </a:endParaRPr>
          </a:p>
          <a:p>
            <a:r>
              <a:rPr lang="en-GB" sz="1700" dirty="0">
                <a:highlight>
                  <a:srgbClr val="FFFF00"/>
                </a:highlight>
                <a:latin typeface="Calibri" panose="020F0502020204030204" pitchFamily="34" charset="0"/>
                <a:ea typeface="Calibri" panose="020F0502020204030204" pitchFamily="34" charset="0"/>
              </a:rPr>
              <a:t>Usernames and passwords – any log in credentials or security details associated with an individual.</a:t>
            </a:r>
            <a:r>
              <a:rPr lang="en-GB" sz="1700" dirty="0">
                <a:latin typeface="Calibri" panose="020F0502020204030204" pitchFamily="34" charset="0"/>
                <a:ea typeface="Calibri" panose="020F0502020204030204" pitchFamily="34" charset="0"/>
              </a:rPr>
              <a:t> </a:t>
            </a:r>
          </a:p>
          <a:p>
            <a:endParaRPr lang="en-GB" dirty="0"/>
          </a:p>
        </p:txBody>
      </p:sp>
      <p:sp>
        <p:nvSpPr>
          <p:cNvPr id="4" name="Slide Number Placeholder 3"/>
          <p:cNvSpPr>
            <a:spLocks noGrp="1"/>
          </p:cNvSpPr>
          <p:nvPr>
            <p:ph type="sldNum" sz="quarter" idx="5"/>
          </p:nvPr>
        </p:nvSpPr>
        <p:spPr/>
        <p:txBody>
          <a:bodyPr/>
          <a:lstStyle/>
          <a:p>
            <a:fld id="{59DED126-8356-4C61-BDAF-B3BA2A0E2B61}" type="slidenum">
              <a:rPr lang="en-GB" smtClean="0"/>
              <a:t>6</a:t>
            </a:fld>
            <a:endParaRPr lang="en-GB"/>
          </a:p>
        </p:txBody>
      </p:sp>
    </p:spTree>
    <p:extLst>
      <p:ext uri="{BB962C8B-B14F-4D97-AF65-F5344CB8AC3E}">
        <p14:creationId xmlns:p14="http://schemas.microsoft.com/office/powerpoint/2010/main" val="171664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700" dirty="0">
                <a:latin typeface="Calibri" panose="020F0502020204030204" pitchFamily="34" charset="0"/>
                <a:ea typeface="Calibri" panose="020F0502020204030204" pitchFamily="34" charset="0"/>
              </a:rPr>
              <a:t> Now let’s define 2 important terms which are used frequently in data protection</a:t>
            </a:r>
          </a:p>
          <a:p>
            <a:endParaRPr lang="en-GB" sz="1700" dirty="0">
              <a:latin typeface="Calibri" panose="020F0502020204030204" pitchFamily="34" charset="0"/>
              <a:ea typeface="Calibri" panose="020F0502020204030204" pitchFamily="34" charset="0"/>
            </a:endParaRPr>
          </a:p>
          <a:p>
            <a:r>
              <a:rPr lang="en-GB" sz="1700" b="1" dirty="0">
                <a:latin typeface="Calibri" panose="020F0502020204030204" pitchFamily="34" charset="0"/>
                <a:ea typeface="Calibri" panose="020F0502020204030204" pitchFamily="34" charset="0"/>
              </a:rPr>
              <a:t>Data Subject</a:t>
            </a:r>
          </a:p>
          <a:p>
            <a:r>
              <a:rPr lang="en-GB" sz="1700" dirty="0">
                <a:latin typeface="Calibri" panose="020F0502020204030204" pitchFamily="34" charset="0"/>
                <a:ea typeface="Calibri" panose="020F0502020204030204" pitchFamily="34" charset="0"/>
              </a:rPr>
              <a:t>A data subject is a person. It is an identifiable living individual to who personal data relates to.</a:t>
            </a:r>
          </a:p>
          <a:p>
            <a:r>
              <a:rPr lang="en-GB" sz="1700" dirty="0">
                <a:latin typeface="Calibri" panose="020F0502020204030204" pitchFamily="34" charset="0"/>
                <a:ea typeface="Calibri" panose="020F0502020204030204" pitchFamily="34" charset="0"/>
              </a:rPr>
              <a:t> </a:t>
            </a:r>
          </a:p>
          <a:p>
            <a:r>
              <a:rPr lang="en-GB" sz="1700" b="1" dirty="0">
                <a:latin typeface="Calibri" panose="020F0502020204030204" pitchFamily="34" charset="0"/>
                <a:ea typeface="Calibri" panose="020F0502020204030204" pitchFamily="34" charset="0"/>
              </a:rPr>
              <a:t>Processing</a:t>
            </a:r>
          </a:p>
          <a:p>
            <a:r>
              <a:rPr lang="en-GB" sz="1700" dirty="0">
                <a:latin typeface="Calibri" panose="020F0502020204030204" pitchFamily="34" charset="0"/>
                <a:ea typeface="Calibri" panose="020F0502020204030204" pitchFamily="34" charset="0"/>
              </a:rPr>
              <a:t>This is simply a call-all term to describe all things that could be done to personal data. Such as; collecting, recording, organising, storing, using, handling, deleting or archiving, etc. </a:t>
            </a:r>
          </a:p>
          <a:p>
            <a:r>
              <a:rPr lang="en-GB" sz="1700" dirty="0">
                <a:latin typeface="Calibri" panose="020F0502020204030204" pitchFamily="34" charset="0"/>
                <a:ea typeface="Calibri" panose="020F0502020204030204" pitchFamily="34" charset="0"/>
              </a:rPr>
              <a:t> </a:t>
            </a:r>
          </a:p>
          <a:p>
            <a:r>
              <a:rPr lang="en-GB" sz="1700" b="1" dirty="0">
                <a:latin typeface="Calibri" panose="020F0502020204030204" pitchFamily="34" charset="0"/>
                <a:ea typeface="Calibri" panose="020F0502020204030204" pitchFamily="34" charset="0"/>
              </a:rPr>
              <a:t>Examples of Data Processing</a:t>
            </a:r>
          </a:p>
          <a:p>
            <a:pPr marL="314645" indent="-314645">
              <a:buFont typeface="Calibri" panose="020F0502020204030204" pitchFamily="34" charset="0"/>
              <a:buChar char="-"/>
            </a:pPr>
            <a:r>
              <a:rPr lang="en-GB" sz="1700" dirty="0">
                <a:latin typeface="Calibri" panose="020F0502020204030204" pitchFamily="34" charset="0"/>
                <a:ea typeface="Calibri" panose="020F0502020204030204" pitchFamily="34" charset="0"/>
              </a:rPr>
              <a:t>Collecting names and address of people interested in hearing more about your group.</a:t>
            </a:r>
          </a:p>
          <a:p>
            <a:pPr marL="314645" indent="-314645">
              <a:buFont typeface="Calibri" panose="020F0502020204030204" pitchFamily="34" charset="0"/>
              <a:buChar char="-"/>
            </a:pPr>
            <a:r>
              <a:rPr lang="en-GB" sz="1700" dirty="0">
                <a:latin typeface="Calibri" panose="020F0502020204030204" pitchFamily="34" charset="0"/>
                <a:ea typeface="Calibri" panose="020F0502020204030204" pitchFamily="34" charset="0"/>
              </a:rPr>
              <a:t>Recording videos of group ride outs.</a:t>
            </a:r>
          </a:p>
          <a:p>
            <a:pPr marL="314645" indent="-314645">
              <a:buFont typeface="Calibri" panose="020F0502020204030204" pitchFamily="34" charset="0"/>
              <a:buChar char="-"/>
            </a:pPr>
            <a:r>
              <a:rPr lang="en-GB" sz="1700" dirty="0">
                <a:latin typeface="Calibri" panose="020F0502020204030204" pitchFamily="34" charset="0"/>
                <a:ea typeface="Calibri" panose="020F0502020204030204" pitchFamily="34" charset="0"/>
              </a:rPr>
              <a:t>Storing records for safeguarding data</a:t>
            </a:r>
          </a:p>
          <a:p>
            <a:pPr marL="314645" indent="-314645">
              <a:buFont typeface="Calibri" panose="020F0502020204030204" pitchFamily="34" charset="0"/>
              <a:buChar char="-"/>
            </a:pPr>
            <a:r>
              <a:rPr lang="en-GB" sz="1700" dirty="0">
                <a:latin typeface="Calibri" panose="020F0502020204030204" pitchFamily="34" charset="0"/>
                <a:ea typeface="Calibri" panose="020F0502020204030204" pitchFamily="34" charset="0"/>
              </a:rPr>
              <a:t>Maintaining information in an associate log/file</a:t>
            </a:r>
          </a:p>
          <a:p>
            <a:pPr marL="314645" indent="-314645">
              <a:buFont typeface="Calibri" panose="020F0502020204030204" pitchFamily="34" charset="0"/>
              <a:buChar char="-"/>
            </a:pPr>
            <a:r>
              <a:rPr lang="en-GB" sz="1700" dirty="0">
                <a:latin typeface="Calibri" panose="020F0502020204030204" pitchFamily="34" charset="0"/>
                <a:ea typeface="Calibri" panose="020F0502020204030204" pitchFamily="34" charset="0"/>
              </a:rPr>
              <a:t>Sending information to a personal email address of a member about a social event.</a:t>
            </a:r>
          </a:p>
          <a:p>
            <a:r>
              <a:rPr lang="en-GB" sz="1700" dirty="0">
                <a:latin typeface="Calibri" panose="020F0502020204030204" pitchFamily="34" charset="0"/>
                <a:ea typeface="Calibri" panose="020F0502020204030204" pitchFamily="34" charset="0"/>
              </a:rPr>
              <a:t> </a:t>
            </a:r>
          </a:p>
          <a:p>
            <a:r>
              <a:rPr lang="en-GB" sz="1700" dirty="0">
                <a:latin typeface="Calibri" panose="020F0502020204030204" pitchFamily="34" charset="0"/>
                <a:ea typeface="Calibri" panose="020F0502020204030204" pitchFamily="34" charset="0"/>
              </a:rPr>
              <a:t>In short, doing almost anything with personal data can be described as ‘processing’.</a:t>
            </a:r>
          </a:p>
          <a:p>
            <a:endParaRPr lang="en-GB" sz="1700" dirty="0">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59DED126-8356-4C61-BDAF-B3BA2A0E2B61}" type="slidenum">
              <a:rPr lang="en-GB" smtClean="0"/>
              <a:t>7</a:t>
            </a:fld>
            <a:endParaRPr lang="en-GB"/>
          </a:p>
        </p:txBody>
      </p:sp>
    </p:spTree>
    <p:extLst>
      <p:ext uri="{BB962C8B-B14F-4D97-AF65-F5344CB8AC3E}">
        <p14:creationId xmlns:p14="http://schemas.microsoft.com/office/powerpoint/2010/main" val="217200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700" b="1" dirty="0">
                <a:latin typeface="Calibri" panose="020F0502020204030204" pitchFamily="34" charset="0"/>
                <a:ea typeface="Calibri" panose="020F0502020204030204" pitchFamily="34" charset="0"/>
              </a:rPr>
              <a:t>Appropriate use of Personal Data</a:t>
            </a:r>
            <a:endParaRPr lang="en-GB" sz="1700" dirty="0">
              <a:latin typeface="Calibri" panose="020F0502020204030204" pitchFamily="34" charset="0"/>
              <a:ea typeface="Calibri" panose="020F0502020204030204" pitchFamily="34" charset="0"/>
            </a:endParaRPr>
          </a:p>
          <a:p>
            <a:r>
              <a:rPr lang="en-GB" sz="1700" dirty="0">
                <a:latin typeface="Calibri" panose="020F0502020204030204" pitchFamily="34" charset="0"/>
                <a:ea typeface="Calibri" panose="020F0502020204030204" pitchFamily="34" charset="0"/>
              </a:rPr>
              <a:t> </a:t>
            </a:r>
          </a:p>
          <a:p>
            <a:r>
              <a:rPr lang="en-GB" sz="1700" dirty="0">
                <a:latin typeface="Calibri" panose="020F0502020204030204" pitchFamily="34" charset="0"/>
                <a:ea typeface="Calibri" panose="020F0502020204030204" pitchFamily="34" charset="0"/>
              </a:rPr>
              <a:t>We have already said that organisations have a responsibility to process personal data in an appropriate manner, but what do we mean by ‘appropriate’?</a:t>
            </a:r>
          </a:p>
          <a:p>
            <a:r>
              <a:rPr lang="en-GB" sz="1700" dirty="0">
                <a:latin typeface="Calibri" panose="020F0502020204030204" pitchFamily="34" charset="0"/>
                <a:ea typeface="Calibri" panose="020F0502020204030204" pitchFamily="34" charset="0"/>
              </a:rPr>
              <a:t> </a:t>
            </a:r>
          </a:p>
          <a:p>
            <a:r>
              <a:rPr lang="en-GB" sz="1700" b="1" dirty="0">
                <a:latin typeface="Calibri" panose="020F0502020204030204" pitchFamily="34" charset="0"/>
                <a:ea typeface="Calibri" panose="020F0502020204030204" pitchFamily="34" charset="0"/>
              </a:rPr>
              <a:t>Being lawful</a:t>
            </a:r>
            <a:endParaRPr lang="en-GB" sz="1700" dirty="0">
              <a:latin typeface="Calibri" panose="020F0502020204030204" pitchFamily="34" charset="0"/>
              <a:ea typeface="Calibri" panose="020F0502020204030204" pitchFamily="34" charset="0"/>
            </a:endParaRPr>
          </a:p>
          <a:p>
            <a:r>
              <a:rPr lang="en-GB" sz="1700" dirty="0">
                <a:latin typeface="Calibri" panose="020F0502020204030204" pitchFamily="34" charset="0"/>
                <a:ea typeface="Calibri" panose="020F0502020204030204" pitchFamily="34" charset="0"/>
              </a:rPr>
              <a:t>The Data Protection Act 2018 is the main law in the UK and we have also mentioned of the General Data Protection Regulation (GDPR). This is a European Union law which, following Brexit, has been fully transposed into UK law as the UK GDPR. The laws set out the main obligations for organisations in the UK. In addition to this, you must ensure that you satisfy your own standards, policies, and procedures. Your group may cover things like how you obtain personal data, where it is stored and who has access to it. </a:t>
            </a:r>
          </a:p>
          <a:p>
            <a:r>
              <a:rPr lang="en-GB" sz="1700" dirty="0">
                <a:latin typeface="Calibri" panose="020F0502020204030204" pitchFamily="34" charset="0"/>
                <a:ea typeface="Calibri" panose="020F0502020204030204" pitchFamily="34" charset="0"/>
              </a:rPr>
              <a:t> </a:t>
            </a:r>
          </a:p>
          <a:p>
            <a:r>
              <a:rPr lang="en-GB" sz="1700" b="1" dirty="0">
                <a:latin typeface="Calibri" panose="020F0502020204030204" pitchFamily="34" charset="0"/>
                <a:ea typeface="Calibri" panose="020F0502020204030204" pitchFamily="34" charset="0"/>
              </a:rPr>
              <a:t>In practice, handling personal data in an appropriate manner generally means:</a:t>
            </a:r>
            <a:endParaRPr lang="en-GB" sz="1700" dirty="0">
              <a:latin typeface="Calibri" panose="020F0502020204030204" pitchFamily="34" charset="0"/>
              <a:ea typeface="Calibri" panose="020F0502020204030204" pitchFamily="34" charset="0"/>
            </a:endParaRPr>
          </a:p>
          <a:p>
            <a:pPr marL="314645" indent="-314645">
              <a:buFont typeface="Calibri" panose="020F0502020204030204" pitchFamily="34" charset="0"/>
              <a:buChar char="-"/>
            </a:pPr>
            <a:r>
              <a:rPr lang="en-GB" sz="1700" dirty="0">
                <a:latin typeface="Calibri" panose="020F0502020204030204" pitchFamily="34" charset="0"/>
                <a:ea typeface="Calibri" panose="020F0502020204030204" pitchFamily="34" charset="0"/>
              </a:rPr>
              <a:t>Being open and transparent about how people’s data is processed and why it’s needed.</a:t>
            </a:r>
          </a:p>
          <a:p>
            <a:pPr marL="314645" indent="-314645">
              <a:buFont typeface="Calibri" panose="020F0502020204030204" pitchFamily="34" charset="0"/>
              <a:buChar char="-"/>
            </a:pPr>
            <a:r>
              <a:rPr lang="en-GB" sz="1700" dirty="0">
                <a:latin typeface="Calibri" panose="020F0502020204030204" pitchFamily="34" charset="0"/>
                <a:ea typeface="Calibri" panose="020F0502020204030204" pitchFamily="34" charset="0"/>
              </a:rPr>
              <a:t>Processing the minimum amount of personal data necessary to fulfil the purpose for which it was collected.</a:t>
            </a:r>
          </a:p>
          <a:p>
            <a:pPr marL="314645" indent="-314645">
              <a:buFont typeface="Calibri" panose="020F0502020204030204" pitchFamily="34" charset="0"/>
              <a:buChar char="-"/>
            </a:pPr>
            <a:r>
              <a:rPr lang="en-GB" sz="1700" dirty="0">
                <a:latin typeface="Calibri" panose="020F0502020204030204" pitchFamily="34" charset="0"/>
                <a:ea typeface="Calibri" panose="020F0502020204030204" pitchFamily="34" charset="0"/>
              </a:rPr>
              <a:t>Ensuring that appropriate security and controls are in place to prevent that data being mishandled.</a:t>
            </a:r>
          </a:p>
          <a:p>
            <a:pPr marL="314645" indent="-314645">
              <a:buFont typeface="Calibri" panose="020F0502020204030204" pitchFamily="34" charset="0"/>
              <a:buChar char="-"/>
            </a:pPr>
            <a:r>
              <a:rPr lang="en-GB" sz="1700" dirty="0">
                <a:latin typeface="Calibri" panose="020F0502020204030204" pitchFamily="34" charset="0"/>
                <a:ea typeface="Calibri" panose="020F0502020204030204" pitchFamily="34" charset="0"/>
              </a:rPr>
              <a:t>Taking responsibility for data that belongs to other people and safeguarding it whilst it is under your control.</a:t>
            </a:r>
          </a:p>
          <a:p>
            <a:pPr marL="314645" indent="-314645">
              <a:buFont typeface="Calibri" panose="020F0502020204030204" pitchFamily="34" charset="0"/>
              <a:buChar char="-"/>
            </a:pPr>
            <a:r>
              <a:rPr lang="en-GB" sz="1700" dirty="0">
                <a:latin typeface="Calibri" panose="020F0502020204030204" pitchFamily="34" charset="0"/>
                <a:ea typeface="Calibri" panose="020F0502020204030204" pitchFamily="34" charset="0"/>
              </a:rPr>
              <a:t>Building trust between your organisation and the people whose data is processed.</a:t>
            </a:r>
          </a:p>
          <a:p>
            <a:pPr marL="314645" indent="-314645">
              <a:buFont typeface="Calibri" panose="020F0502020204030204" pitchFamily="34" charset="0"/>
              <a:buChar char="-"/>
            </a:pPr>
            <a:r>
              <a:rPr lang="en-GB" sz="1700" dirty="0">
                <a:latin typeface="Calibri" panose="020F0502020204030204" pitchFamily="34" charset="0"/>
                <a:ea typeface="Calibri" panose="020F0502020204030204" pitchFamily="34" charset="0"/>
              </a:rPr>
              <a:t>Recognising that people have ta right to control their personal data whilst striking a balance with the needs of your organisation and wider society.</a:t>
            </a:r>
          </a:p>
          <a:p>
            <a:r>
              <a:rPr lang="en-GB" sz="1700" dirty="0">
                <a:latin typeface="Calibri" panose="020F0502020204030204" pitchFamily="34" charset="0"/>
                <a:ea typeface="Calibri" panose="020F0502020204030204" pitchFamily="34" charset="0"/>
              </a:rPr>
              <a:t> </a:t>
            </a:r>
          </a:p>
          <a:p>
            <a:endParaRPr lang="en-GB" dirty="0"/>
          </a:p>
        </p:txBody>
      </p:sp>
      <p:sp>
        <p:nvSpPr>
          <p:cNvPr id="4" name="Slide Number Placeholder 3"/>
          <p:cNvSpPr>
            <a:spLocks noGrp="1"/>
          </p:cNvSpPr>
          <p:nvPr>
            <p:ph type="sldNum" sz="quarter" idx="5"/>
          </p:nvPr>
        </p:nvSpPr>
        <p:spPr/>
        <p:txBody>
          <a:bodyPr/>
          <a:lstStyle/>
          <a:p>
            <a:fld id="{59DED126-8356-4C61-BDAF-B3BA2A0E2B61}" type="slidenum">
              <a:rPr lang="en-GB" smtClean="0"/>
              <a:t>8</a:t>
            </a:fld>
            <a:endParaRPr lang="en-GB"/>
          </a:p>
        </p:txBody>
      </p:sp>
    </p:spTree>
    <p:extLst>
      <p:ext uri="{BB962C8B-B14F-4D97-AF65-F5344CB8AC3E}">
        <p14:creationId xmlns:p14="http://schemas.microsoft.com/office/powerpoint/2010/main" val="2377368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700" b="1" dirty="0">
                <a:latin typeface="Calibri" panose="020F0502020204030204" pitchFamily="34" charset="0"/>
                <a:ea typeface="Calibri" panose="020F0502020204030204" pitchFamily="34" charset="0"/>
              </a:rPr>
              <a:t>Risks and Challenges – Data Privacy in practice</a:t>
            </a:r>
            <a:endParaRPr lang="en-GB" sz="1700" dirty="0">
              <a:latin typeface="Calibri" panose="020F0502020204030204" pitchFamily="34" charset="0"/>
              <a:ea typeface="Calibri" panose="020F0502020204030204" pitchFamily="34" charset="0"/>
            </a:endParaRPr>
          </a:p>
          <a:p>
            <a:r>
              <a:rPr lang="en-GB" sz="1700" b="1" dirty="0">
                <a:latin typeface="Calibri" panose="020F0502020204030204" pitchFamily="34" charset="0"/>
                <a:ea typeface="Calibri" panose="020F0502020204030204" pitchFamily="34" charset="0"/>
              </a:rPr>
              <a:t> </a:t>
            </a:r>
            <a:endParaRPr lang="en-GB" sz="1700" dirty="0">
              <a:latin typeface="Calibri" panose="020F0502020204030204" pitchFamily="34" charset="0"/>
              <a:ea typeface="Calibri" panose="020F0502020204030204" pitchFamily="34" charset="0"/>
            </a:endParaRPr>
          </a:p>
          <a:p>
            <a:r>
              <a:rPr lang="en-GB" sz="1700" dirty="0">
                <a:latin typeface="Calibri" panose="020F0502020204030204" pitchFamily="34" charset="0"/>
                <a:ea typeface="Calibri" panose="020F0502020204030204" pitchFamily="34" charset="0"/>
              </a:rPr>
              <a:t>Now let’s consider some of the practical concerns that may be important for your group. </a:t>
            </a:r>
          </a:p>
          <a:p>
            <a:r>
              <a:rPr lang="en-GB" sz="1700" b="1" dirty="0">
                <a:latin typeface="Calibri" panose="020F0502020204030204" pitchFamily="34" charset="0"/>
                <a:ea typeface="Calibri" panose="020F0502020204030204" pitchFamily="34" charset="0"/>
              </a:rPr>
              <a:t> </a:t>
            </a:r>
            <a:endParaRPr lang="en-GB" sz="1700" dirty="0">
              <a:latin typeface="Calibri" panose="020F0502020204030204" pitchFamily="34" charset="0"/>
              <a:ea typeface="Calibri" panose="020F0502020204030204" pitchFamily="34" charset="0"/>
            </a:endParaRPr>
          </a:p>
          <a:p>
            <a:r>
              <a:rPr lang="en-GB" sz="1700" b="1" dirty="0">
                <a:latin typeface="Calibri" panose="020F0502020204030204" pitchFamily="34" charset="0"/>
                <a:ea typeface="Calibri" panose="020F0502020204030204" pitchFamily="34" charset="0"/>
              </a:rPr>
              <a:t>Activity – Can you name any Risks of Non-Compliance with GDPR? 30 seconds.</a:t>
            </a:r>
            <a:endParaRPr lang="en-GB" sz="1700" dirty="0">
              <a:latin typeface="Calibri" panose="020F0502020204030204" pitchFamily="34" charset="0"/>
              <a:ea typeface="Calibri" panose="020F0502020204030204" pitchFamily="34" charset="0"/>
            </a:endParaRPr>
          </a:p>
          <a:p>
            <a:r>
              <a:rPr lang="en-GB" sz="1700" b="1" dirty="0">
                <a:latin typeface="Calibri" panose="020F0502020204030204" pitchFamily="34" charset="0"/>
                <a:ea typeface="Calibri" panose="020F0502020204030204" pitchFamily="34" charset="0"/>
              </a:rPr>
              <a:t> </a:t>
            </a:r>
            <a:endParaRPr lang="en-GB" sz="1700" dirty="0">
              <a:latin typeface="Calibri" panose="020F0502020204030204" pitchFamily="34" charset="0"/>
              <a:ea typeface="Calibri" panose="020F0502020204030204" pitchFamily="34" charset="0"/>
            </a:endParaRPr>
          </a:p>
          <a:p>
            <a:r>
              <a:rPr lang="en-GB" sz="1700" b="1" dirty="0">
                <a:latin typeface="Calibri" panose="020F0502020204030204" pitchFamily="34" charset="0"/>
                <a:ea typeface="Calibri" panose="020F0502020204030204" pitchFamily="34" charset="0"/>
              </a:rPr>
              <a:t>Reputation Damage</a:t>
            </a:r>
          </a:p>
          <a:p>
            <a:r>
              <a:rPr lang="en-GB" sz="1700" dirty="0">
                <a:latin typeface="Calibri" panose="020F0502020204030204" pitchFamily="34" charset="0"/>
                <a:ea typeface="Calibri" panose="020F0502020204030204" pitchFamily="34" charset="0"/>
              </a:rPr>
              <a:t>Reputational damage is a serious risk because we are expected to look after an individual’s data in an ethical and responsible way. </a:t>
            </a:r>
          </a:p>
          <a:p>
            <a:endParaRPr lang="en-GB" sz="1700" dirty="0">
              <a:latin typeface="Calibri" panose="020F0502020204030204" pitchFamily="34" charset="0"/>
              <a:ea typeface="Calibri" panose="020F0502020204030204" pitchFamily="34" charset="0"/>
            </a:endParaRPr>
          </a:p>
          <a:p>
            <a:r>
              <a:rPr lang="en-GB" sz="1700" b="1" dirty="0">
                <a:latin typeface="Calibri" panose="020F0502020204030204" pitchFamily="34" charset="0"/>
                <a:ea typeface="Calibri" panose="020F0502020204030204" pitchFamily="34" charset="0"/>
              </a:rPr>
              <a:t>Financial Costs</a:t>
            </a:r>
          </a:p>
          <a:p>
            <a:r>
              <a:rPr lang="en-GB" sz="1700" dirty="0">
                <a:latin typeface="Calibri" panose="020F0502020204030204" pitchFamily="34" charset="0"/>
                <a:ea typeface="Calibri" panose="020F0502020204030204" pitchFamily="34" charset="0"/>
              </a:rPr>
              <a:t>Cyber-attacks, accidental disclosures and data breaches can lead directly to financial losses. These include the administrative time and operational costs needed to respond, repair and restore services that have been attacked or breached. There are also indirect financial effects such as the cost of the reputational damage such as loss of members. </a:t>
            </a:r>
          </a:p>
          <a:p>
            <a:endParaRPr lang="en-GB" sz="1700" dirty="0">
              <a:latin typeface="Calibri" panose="020F0502020204030204" pitchFamily="34" charset="0"/>
              <a:ea typeface="Calibri" panose="020F0502020204030204" pitchFamily="34" charset="0"/>
            </a:endParaRPr>
          </a:p>
          <a:p>
            <a:r>
              <a:rPr lang="en-GB" sz="1700" b="1" dirty="0">
                <a:latin typeface="Calibri" panose="020F0502020204030204" pitchFamily="34" charset="0"/>
                <a:ea typeface="Calibri" panose="020F0502020204030204" pitchFamily="34" charset="0"/>
              </a:rPr>
              <a:t>Laws and Regulatory Action</a:t>
            </a:r>
          </a:p>
          <a:p>
            <a:r>
              <a:rPr lang="en-GB" sz="1700" dirty="0">
                <a:latin typeface="Calibri" panose="020F0502020204030204" pitchFamily="34" charset="0"/>
                <a:ea typeface="Calibri" panose="020F0502020204030204" pitchFamily="34" charset="0"/>
              </a:rPr>
              <a:t>There can also be fines and penalties for data breaches or unlawful processing imposed by data protection regulators or law courts. In the UK, the maximum fine for severe violations can reach £17.5million or 4% of the total global turnover, whichever is higher. </a:t>
            </a:r>
          </a:p>
          <a:p>
            <a:endParaRPr lang="en-GB" sz="1700" dirty="0">
              <a:latin typeface="Calibri" panose="020F0502020204030204" pitchFamily="34" charset="0"/>
              <a:ea typeface="Calibri" panose="020F0502020204030204" pitchFamily="34" charset="0"/>
            </a:endParaRPr>
          </a:p>
          <a:p>
            <a:pPr defTabSz="839053">
              <a:defRPr/>
            </a:pPr>
            <a:r>
              <a:rPr lang="en-GB" sz="1700" b="1" dirty="0">
                <a:highlight>
                  <a:srgbClr val="FFFF00"/>
                </a:highlight>
                <a:latin typeface="Calibri" panose="020F0502020204030204" pitchFamily="34" charset="0"/>
                <a:ea typeface="Calibri" panose="020F0502020204030204" pitchFamily="34" charset="0"/>
              </a:rPr>
              <a:t>Down time and loss of productivity</a:t>
            </a:r>
          </a:p>
          <a:p>
            <a:r>
              <a:rPr lang="en-GB" sz="2600" dirty="0">
                <a:solidFill>
                  <a:srgbClr val="2C3D4A"/>
                </a:solidFill>
                <a:latin typeface="YAEpgg2NJDw 0"/>
              </a:rPr>
              <a:t>Some breaches can result in an organisation having to decrease or halt production/services whilst errors are rectified which will inevitably result in a loss of income.</a:t>
            </a:r>
            <a:endParaRPr lang="en-GB" sz="1700" dirty="0">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59DED126-8356-4C61-BDAF-B3BA2A0E2B61}" type="slidenum">
              <a:rPr lang="en-GB" smtClean="0"/>
              <a:t>9</a:t>
            </a:fld>
            <a:endParaRPr lang="en-GB"/>
          </a:p>
        </p:txBody>
      </p:sp>
    </p:spTree>
    <p:extLst>
      <p:ext uri="{BB962C8B-B14F-4D97-AF65-F5344CB8AC3E}">
        <p14:creationId xmlns:p14="http://schemas.microsoft.com/office/powerpoint/2010/main" val="34007918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838200" y="882396"/>
            <a:ext cx="9084945" cy="18415"/>
          </a:xfrm>
          <a:custGeom>
            <a:avLst/>
            <a:gdLst/>
            <a:ahLst/>
            <a:cxnLst/>
            <a:rect l="l" t="t" r="r" b="b"/>
            <a:pathLst>
              <a:path w="9084945" h="18415">
                <a:moveTo>
                  <a:pt x="9084564" y="18287"/>
                </a:moveTo>
                <a:lnTo>
                  <a:pt x="0" y="0"/>
                </a:lnTo>
              </a:path>
            </a:pathLst>
          </a:custGeom>
          <a:ln w="21336">
            <a:solidFill>
              <a:srgbClr val="00B1E2"/>
            </a:solidFill>
          </a:ln>
        </p:spPr>
        <p:txBody>
          <a:bodyPr wrap="square" lIns="0" tIns="0" rIns="0" bIns="0" rtlCol="0"/>
          <a:lstStyle/>
          <a:p>
            <a:endParaRPr/>
          </a:p>
        </p:txBody>
      </p:sp>
      <p:pic>
        <p:nvPicPr>
          <p:cNvPr id="17" name="bg object 17"/>
          <p:cNvPicPr/>
          <p:nvPr/>
        </p:nvPicPr>
        <p:blipFill>
          <a:blip r:embed="rId2" cstate="print"/>
          <a:stretch>
            <a:fillRect/>
          </a:stretch>
        </p:blipFill>
        <p:spPr>
          <a:xfrm>
            <a:off x="9171432" y="228600"/>
            <a:ext cx="740664" cy="553029"/>
          </a:xfrm>
          <a:prstGeom prst="rect">
            <a:avLst/>
          </a:prstGeom>
        </p:spPr>
      </p:pic>
      <p:sp>
        <p:nvSpPr>
          <p:cNvPr id="2" name="Holder 2"/>
          <p:cNvSpPr>
            <a:spLocks noGrp="1"/>
          </p:cNvSpPr>
          <p:nvPr>
            <p:ph type="title"/>
          </p:nvPr>
        </p:nvSpPr>
        <p:spPr/>
        <p:txBody>
          <a:bodyPr lIns="0" tIns="0" rIns="0" bIns="0"/>
          <a:lstStyle>
            <a:lvl1pPr>
              <a:defRPr sz="2200" b="1" i="0">
                <a:solidFill>
                  <a:srgbClr val="00B1E2"/>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rgbClr val="00B1E2"/>
                </a:solidFill>
                <a:latin typeface="Tahoma"/>
                <a:cs typeface="Tahoma"/>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3/7/2024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rgbClr val="00B1E2"/>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3/7/2024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3/7/2024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2117" y="3142075"/>
            <a:ext cx="7741284" cy="563245"/>
          </a:xfrm>
          <a:prstGeom prst="rect">
            <a:avLst/>
          </a:prstGeom>
        </p:spPr>
        <p:txBody>
          <a:bodyPr wrap="square" lIns="0" tIns="0" rIns="0" bIns="0">
            <a:spAutoFit/>
          </a:bodyPr>
          <a:lstStyle>
            <a:lvl1pPr>
              <a:defRPr sz="2200" b="1" i="0">
                <a:solidFill>
                  <a:srgbClr val="00B1E2"/>
                </a:solidFill>
                <a:latin typeface="Tahoma"/>
                <a:cs typeface="Tahoma"/>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04800" y="0"/>
            <a:ext cx="10081260" cy="7560945"/>
          </a:xfrm>
          <a:custGeom>
            <a:avLst/>
            <a:gdLst/>
            <a:ahLst/>
            <a:cxnLst/>
            <a:rect l="l" t="t" r="r" b="b"/>
            <a:pathLst>
              <a:path w="10081260" h="7560945">
                <a:moveTo>
                  <a:pt x="10081260" y="7560564"/>
                </a:moveTo>
                <a:lnTo>
                  <a:pt x="0" y="7560564"/>
                </a:lnTo>
                <a:lnTo>
                  <a:pt x="0" y="0"/>
                </a:lnTo>
                <a:lnTo>
                  <a:pt x="10081260" y="0"/>
                </a:lnTo>
                <a:lnTo>
                  <a:pt x="10081260" y="7560564"/>
                </a:lnTo>
                <a:close/>
              </a:path>
            </a:pathLst>
          </a:custGeom>
          <a:solidFill>
            <a:srgbClr val="00B1E2"/>
          </a:solidFill>
        </p:spPr>
        <p:txBody>
          <a:bodyPr wrap="square" lIns="0" tIns="0" rIns="0" bIns="0" rtlCol="0"/>
          <a:lstStyle/>
          <a:p>
            <a:endParaRPr/>
          </a:p>
        </p:txBody>
      </p:sp>
      <p:pic>
        <p:nvPicPr>
          <p:cNvPr id="17" name="bg object 17"/>
          <p:cNvPicPr/>
          <p:nvPr/>
        </p:nvPicPr>
        <p:blipFill>
          <a:blip r:embed="rId7" cstate="print"/>
          <a:stretch>
            <a:fillRect/>
          </a:stretch>
        </p:blipFill>
        <p:spPr>
          <a:xfrm>
            <a:off x="9183623" y="291084"/>
            <a:ext cx="731519" cy="449580"/>
          </a:xfrm>
          <a:prstGeom prst="rect">
            <a:avLst/>
          </a:prstGeom>
        </p:spPr>
      </p:pic>
      <p:sp>
        <p:nvSpPr>
          <p:cNvPr id="2" name="Holder 2"/>
          <p:cNvSpPr>
            <a:spLocks noGrp="1"/>
          </p:cNvSpPr>
          <p:nvPr>
            <p:ph type="title"/>
          </p:nvPr>
        </p:nvSpPr>
        <p:spPr>
          <a:xfrm>
            <a:off x="825538" y="406418"/>
            <a:ext cx="6519545" cy="361950"/>
          </a:xfrm>
          <a:prstGeom prst="rect">
            <a:avLst/>
          </a:prstGeom>
        </p:spPr>
        <p:txBody>
          <a:bodyPr wrap="square" lIns="0" tIns="0" rIns="0" bIns="0">
            <a:spAutoFit/>
          </a:bodyPr>
          <a:lstStyle>
            <a:lvl1pPr>
              <a:defRPr sz="2200" b="1" i="0">
                <a:solidFill>
                  <a:srgbClr val="00B1E2"/>
                </a:solidFill>
                <a:latin typeface="Tahoma"/>
                <a:cs typeface="Tahoma"/>
              </a:defRPr>
            </a:lvl1pPr>
          </a:lstStyle>
          <a:p>
            <a:endParaRPr/>
          </a:p>
        </p:txBody>
      </p:sp>
      <p:sp>
        <p:nvSpPr>
          <p:cNvPr id="3" name="Holder 3"/>
          <p:cNvSpPr>
            <a:spLocks noGrp="1"/>
          </p:cNvSpPr>
          <p:nvPr>
            <p:ph type="body" idx="1"/>
          </p:nvPr>
        </p:nvSpPr>
        <p:spPr>
          <a:xfrm>
            <a:off x="781050" y="1312925"/>
            <a:ext cx="9215755" cy="45529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3/7/2024</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ontrol" Target="../activeX/activeX3.xml"/><Relationship Id="rId2" Type="http://schemas.openxmlformats.org/officeDocument/2006/relationships/control" Target="../activeX/activeX2.xml"/><Relationship Id="rId1" Type="http://schemas.openxmlformats.org/officeDocument/2006/relationships/control" Target="../activeX/activeX1.xml"/><Relationship Id="rId6" Type="http://schemas.openxmlformats.org/officeDocument/2006/relationships/image" Target="../media/image20.wmf"/><Relationship Id="rId5" Type="http://schemas.openxmlformats.org/officeDocument/2006/relationships/notesSlide" Target="../notesSlides/notesSlide25.xml"/><Relationship Id="rId4"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mailto:chloe.charlton@iam.org.uk"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hyperlink" Target="mailto:elvis@presley.com" TargetMode="External"/><Relationship Id="rId4" Type="http://schemas.openxmlformats.org/officeDocument/2006/relationships/hyperlink" Target="mailto:feedback@iam.org.uk"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ico.org.uk/for-organisations/report-a-breach/personal-data-breach/personal-data-breaches-a-guide/#whatisa" TargetMode="External"/><Relationship Id="rId3" Type="http://schemas.openxmlformats.org/officeDocument/2006/relationships/hyperlink" Target="https://ico.org.uk/for-organisations/uk-gdpr-guidance-and-resources/individual-rights/individual-rights/right-of-access/" TargetMode="External"/><Relationship Id="rId7" Type="http://schemas.openxmlformats.org/officeDocument/2006/relationships/hyperlink" Target="https://ico.org.uk/for-organisations/data-protection-fee/register/"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https://ico.org.uk/for-organisations/uk-gdpr-guidance-and-resources/individual-rights/individual-rights/right-to-data-portability/" TargetMode="External"/><Relationship Id="rId5" Type="http://schemas.openxmlformats.org/officeDocument/2006/relationships/hyperlink" Target="https://ico.org.uk/for-organisations/uk-gdpr-guidance-and-resources/individual-rights/individual-rights/right-to-erasure/" TargetMode="External"/><Relationship Id="rId4" Type="http://schemas.openxmlformats.org/officeDocument/2006/relationships/hyperlink" Target="https://ico.org.uk/for-organisations/uk-gdpr-guidance-and-resources/individual-rights/individual-rights/right-to-rectification/"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ico.org.uk/for-organisations/data-protection-fee/register/"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2451100" y="3021965"/>
            <a:ext cx="6054383" cy="1093248"/>
          </a:xfrm>
          <a:prstGeom prst="rect">
            <a:avLst/>
          </a:prstGeom>
        </p:spPr>
        <p:txBody>
          <a:bodyPr vert="horz" wrap="square" lIns="0" tIns="15875" rIns="0" bIns="0" rtlCol="0">
            <a:spAutoFit/>
          </a:bodyPr>
          <a:lstStyle/>
          <a:p>
            <a:pPr marL="12700" algn="ctr">
              <a:lnSpc>
                <a:spcPct val="100000"/>
              </a:lnSpc>
              <a:spcBef>
                <a:spcPts val="125"/>
              </a:spcBef>
            </a:pPr>
            <a:r>
              <a:rPr lang="en-GB" sz="3500" dirty="0">
                <a:solidFill>
                  <a:srgbClr val="FFFFFF"/>
                </a:solidFill>
                <a:latin typeface="+mj-lt"/>
              </a:rPr>
              <a:t>GDPR Webinar</a:t>
            </a:r>
            <a:br>
              <a:rPr lang="en-GB" sz="3500" dirty="0">
                <a:solidFill>
                  <a:srgbClr val="FFFFFF"/>
                </a:solidFill>
                <a:latin typeface="+mj-lt"/>
              </a:rPr>
            </a:br>
            <a:r>
              <a:rPr lang="en-GB" sz="3500" dirty="0">
                <a:solidFill>
                  <a:srgbClr val="FFFFFF"/>
                </a:solidFill>
                <a:latin typeface="+mj-lt"/>
              </a:rPr>
              <a:t>05 March 2024</a:t>
            </a:r>
            <a:endParaRPr sz="3500"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D8CDA-45BF-D33E-9192-F434D8EC4099}"/>
              </a:ext>
            </a:extLst>
          </p:cNvPr>
          <p:cNvSpPr>
            <a:spLocks noGrp="1"/>
          </p:cNvSpPr>
          <p:nvPr>
            <p:ph type="title"/>
          </p:nvPr>
        </p:nvSpPr>
        <p:spPr>
          <a:xfrm>
            <a:off x="825538" y="406418"/>
            <a:ext cx="6519545" cy="369332"/>
          </a:xfrm>
        </p:spPr>
        <p:txBody>
          <a:bodyPr/>
          <a:lstStyle/>
          <a:p>
            <a:r>
              <a:rPr lang="en-GB" sz="2400"/>
              <a:t>UK GDPR Principles</a:t>
            </a:r>
          </a:p>
        </p:txBody>
      </p:sp>
      <p:sp>
        <p:nvSpPr>
          <p:cNvPr id="3" name="Text Placeholder 2">
            <a:extLst>
              <a:ext uri="{FF2B5EF4-FFF2-40B4-BE49-F238E27FC236}">
                <a16:creationId xmlns:a16="http://schemas.microsoft.com/office/drawing/2014/main" id="{53676456-9361-4248-4EB6-8315A2B52E02}"/>
              </a:ext>
            </a:extLst>
          </p:cNvPr>
          <p:cNvSpPr>
            <a:spLocks noGrp="1"/>
          </p:cNvSpPr>
          <p:nvPr>
            <p:ph type="body" idx="1"/>
          </p:nvPr>
        </p:nvSpPr>
        <p:spPr>
          <a:xfrm>
            <a:off x="825538" y="1190625"/>
            <a:ext cx="9215755" cy="5232202"/>
          </a:xfrm>
        </p:spPr>
        <p:txBody>
          <a:bodyPr/>
          <a:lstStyle/>
          <a:p>
            <a:pPr algn="just"/>
            <a:r>
              <a:rPr lang="en-GB" sz="2000" b="0" i="0" u="none" strike="noStrike" dirty="0">
                <a:effectLst/>
              </a:rPr>
              <a:t>Data protection law aims to change the way we think about personal data.</a:t>
            </a:r>
            <a:endParaRPr lang="en-GB" sz="2000" b="0" i="0" dirty="0">
              <a:effectLst/>
            </a:endParaRPr>
          </a:p>
          <a:p>
            <a:pPr algn="just"/>
            <a:endParaRPr lang="en-GB" sz="2000" b="0" i="0" dirty="0">
              <a:effectLst/>
            </a:endParaRPr>
          </a:p>
          <a:p>
            <a:r>
              <a:rPr lang="en-GB" sz="2000" dirty="0"/>
              <a:t>There are 7 key principles which are central to the GDPR. </a:t>
            </a:r>
          </a:p>
          <a:p>
            <a:endParaRPr lang="en-GB" sz="2000" dirty="0"/>
          </a:p>
          <a:p>
            <a:pPr marL="285750" indent="-285750">
              <a:buFont typeface="Arial" panose="020B0604020202020204" pitchFamily="34" charset="0"/>
              <a:buChar char="•"/>
            </a:pPr>
            <a:r>
              <a:rPr lang="en-GB" sz="2000" dirty="0"/>
              <a:t>Lawfulness, Fairness and Transparency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Purpose Limitation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Data Minimisation</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Accuracy</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Storage Limitation</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Integrity and Confidentiality</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Accountability</a:t>
            </a:r>
          </a:p>
        </p:txBody>
      </p:sp>
      <p:pic>
        <p:nvPicPr>
          <p:cNvPr id="6148" name="Picture 4" descr="NICE publishes updated principles | News | News | NICE">
            <a:extLst>
              <a:ext uri="{FF2B5EF4-FFF2-40B4-BE49-F238E27FC236}">
                <a16:creationId xmlns:a16="http://schemas.microsoft.com/office/drawing/2014/main" id="{BCF07325-7DCB-EF46-BA75-2E4A55AA9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5424" y="4619625"/>
            <a:ext cx="4037976" cy="294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22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4A55C-12F8-7C09-9293-044EAABB17DB}"/>
              </a:ext>
            </a:extLst>
          </p:cNvPr>
          <p:cNvSpPr>
            <a:spLocks noGrp="1"/>
          </p:cNvSpPr>
          <p:nvPr>
            <p:ph type="title"/>
          </p:nvPr>
        </p:nvSpPr>
        <p:spPr>
          <a:xfrm>
            <a:off x="825538" y="406418"/>
            <a:ext cx="6519545" cy="338554"/>
          </a:xfrm>
        </p:spPr>
        <p:txBody>
          <a:bodyPr>
            <a:normAutofit/>
          </a:bodyPr>
          <a:lstStyle/>
          <a:p>
            <a:r>
              <a:rPr lang="en-GB" dirty="0"/>
              <a:t>Lawful basis</a:t>
            </a:r>
          </a:p>
        </p:txBody>
      </p:sp>
      <p:pic>
        <p:nvPicPr>
          <p:cNvPr id="5" name="Picture 4">
            <a:extLst>
              <a:ext uri="{FF2B5EF4-FFF2-40B4-BE49-F238E27FC236}">
                <a16:creationId xmlns:a16="http://schemas.microsoft.com/office/drawing/2014/main" id="{0011D156-7816-8911-5923-8A87F9494833}"/>
              </a:ext>
            </a:extLst>
          </p:cNvPr>
          <p:cNvPicPr>
            <a:picLocks noChangeAspect="1"/>
          </p:cNvPicPr>
          <p:nvPr/>
        </p:nvPicPr>
        <p:blipFill>
          <a:blip r:embed="rId3"/>
          <a:stretch>
            <a:fillRect/>
          </a:stretch>
        </p:blipFill>
        <p:spPr>
          <a:xfrm>
            <a:off x="587095" y="2424008"/>
            <a:ext cx="9519209" cy="2714833"/>
          </a:xfrm>
          <a:prstGeom prst="rect">
            <a:avLst/>
          </a:prstGeom>
        </p:spPr>
      </p:pic>
    </p:spTree>
    <p:extLst>
      <p:ext uri="{BB962C8B-B14F-4D97-AF65-F5344CB8AC3E}">
        <p14:creationId xmlns:p14="http://schemas.microsoft.com/office/powerpoint/2010/main" val="348234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5C7BA-7541-6D3C-B4FA-648F3D04D2F2}"/>
              </a:ext>
            </a:extLst>
          </p:cNvPr>
          <p:cNvSpPr>
            <a:spLocks noGrp="1"/>
          </p:cNvSpPr>
          <p:nvPr>
            <p:ph type="title"/>
          </p:nvPr>
        </p:nvSpPr>
        <p:spPr>
          <a:xfrm>
            <a:off x="825538" y="406418"/>
            <a:ext cx="6519545" cy="338554"/>
          </a:xfrm>
        </p:spPr>
        <p:txBody>
          <a:bodyPr>
            <a:normAutofit/>
          </a:bodyPr>
          <a:lstStyle/>
          <a:p>
            <a:r>
              <a:rPr lang="en-GB" dirty="0"/>
              <a:t>Lawful basis continued…</a:t>
            </a:r>
          </a:p>
        </p:txBody>
      </p:sp>
      <p:pic>
        <p:nvPicPr>
          <p:cNvPr id="5" name="Picture 4">
            <a:extLst>
              <a:ext uri="{FF2B5EF4-FFF2-40B4-BE49-F238E27FC236}">
                <a16:creationId xmlns:a16="http://schemas.microsoft.com/office/drawing/2014/main" id="{7E384824-5B2E-A3BC-842A-3EE56CF5E701}"/>
              </a:ext>
            </a:extLst>
          </p:cNvPr>
          <p:cNvPicPr>
            <a:picLocks noChangeAspect="1"/>
          </p:cNvPicPr>
          <p:nvPr/>
        </p:nvPicPr>
        <p:blipFill>
          <a:blip r:embed="rId3"/>
          <a:stretch>
            <a:fillRect/>
          </a:stretch>
        </p:blipFill>
        <p:spPr>
          <a:xfrm>
            <a:off x="452296" y="2028825"/>
            <a:ext cx="9788807" cy="2756919"/>
          </a:xfrm>
          <a:prstGeom prst="rect">
            <a:avLst/>
          </a:prstGeom>
        </p:spPr>
      </p:pic>
    </p:spTree>
    <p:extLst>
      <p:ext uri="{BB962C8B-B14F-4D97-AF65-F5344CB8AC3E}">
        <p14:creationId xmlns:p14="http://schemas.microsoft.com/office/powerpoint/2010/main" val="3831362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41FED-6671-5CE2-9521-15A122927FE8}"/>
              </a:ext>
            </a:extLst>
          </p:cNvPr>
          <p:cNvSpPr>
            <a:spLocks noGrp="1"/>
          </p:cNvSpPr>
          <p:nvPr>
            <p:ph type="title"/>
          </p:nvPr>
        </p:nvSpPr>
        <p:spPr>
          <a:xfrm>
            <a:off x="825538" y="406418"/>
            <a:ext cx="6519545" cy="338554"/>
          </a:xfrm>
        </p:spPr>
        <p:txBody>
          <a:bodyPr/>
          <a:lstStyle/>
          <a:p>
            <a:r>
              <a:rPr lang="en-GB"/>
              <a:t>The practical application of GDPR.</a:t>
            </a:r>
          </a:p>
        </p:txBody>
      </p:sp>
      <p:sp>
        <p:nvSpPr>
          <p:cNvPr id="3" name="Text Placeholder 2">
            <a:extLst>
              <a:ext uri="{FF2B5EF4-FFF2-40B4-BE49-F238E27FC236}">
                <a16:creationId xmlns:a16="http://schemas.microsoft.com/office/drawing/2014/main" id="{113C0092-61A4-7826-728D-B42E947230E1}"/>
              </a:ext>
            </a:extLst>
          </p:cNvPr>
          <p:cNvSpPr>
            <a:spLocks noGrp="1"/>
          </p:cNvSpPr>
          <p:nvPr>
            <p:ph type="body" idx="1"/>
          </p:nvPr>
        </p:nvSpPr>
        <p:spPr>
          <a:xfrm>
            <a:off x="825538" y="1312730"/>
            <a:ext cx="9215755" cy="3016210"/>
          </a:xfrm>
        </p:spPr>
        <p:txBody>
          <a:bodyPr/>
          <a:lstStyle/>
          <a:p>
            <a:pPr algn="just" fontAlgn="base"/>
            <a:r>
              <a:rPr lang="en-GB" sz="2000" dirty="0">
                <a:solidFill>
                  <a:srgbClr val="000000"/>
                </a:solidFill>
                <a:latin typeface="+mj-lt"/>
                <a:ea typeface="Times New Roman" panose="02020603050405020304" pitchFamily="18" charset="0"/>
              </a:rPr>
              <a:t>There is much more to data protection law than these four, but they are important aspects to get right in a compliance programme.</a:t>
            </a:r>
          </a:p>
          <a:p>
            <a:pPr algn="just" fontAlgn="base"/>
            <a:endParaRPr lang="en-GB" sz="2000" dirty="0">
              <a:solidFill>
                <a:srgbClr val="000000"/>
              </a:solidFill>
              <a:latin typeface="+mj-lt"/>
              <a:ea typeface="Times New Roman" panose="02020603050405020304" pitchFamily="18" charset="0"/>
            </a:endParaRPr>
          </a:p>
          <a:p>
            <a:pPr marL="342900" indent="-342900" algn="just" fontAlgn="base">
              <a:buFont typeface="Arial" panose="020B0604020202020204" pitchFamily="34" charset="0"/>
              <a:buChar char="•"/>
            </a:pPr>
            <a:r>
              <a:rPr lang="en-GB" sz="2000" dirty="0">
                <a:solidFill>
                  <a:srgbClr val="000000"/>
                </a:solidFill>
                <a:latin typeface="+mj-lt"/>
                <a:ea typeface="Times New Roman" panose="02020603050405020304" pitchFamily="18" charset="0"/>
              </a:rPr>
              <a:t>Record of Processing</a:t>
            </a:r>
          </a:p>
          <a:p>
            <a:pPr marL="342900" indent="-342900" algn="just" fontAlgn="base">
              <a:buFont typeface="Arial" panose="020B0604020202020204" pitchFamily="34" charset="0"/>
              <a:buChar char="•"/>
            </a:pPr>
            <a:r>
              <a:rPr lang="en-GB" sz="2000" dirty="0">
                <a:solidFill>
                  <a:srgbClr val="000000"/>
                </a:solidFill>
                <a:latin typeface="+mj-lt"/>
                <a:ea typeface="Times New Roman" panose="02020603050405020304" pitchFamily="18" charset="0"/>
              </a:rPr>
              <a:t>Data Protection Impact Assessments (DPIA)</a:t>
            </a:r>
          </a:p>
          <a:p>
            <a:pPr marL="342900" indent="-342900" algn="just" fontAlgn="base">
              <a:buFont typeface="Arial" panose="020B0604020202020204" pitchFamily="34" charset="0"/>
              <a:buChar char="•"/>
            </a:pPr>
            <a:r>
              <a:rPr lang="en-GB" sz="2000" dirty="0">
                <a:solidFill>
                  <a:srgbClr val="000000"/>
                </a:solidFill>
                <a:latin typeface="+mj-lt"/>
                <a:ea typeface="Times New Roman" panose="02020603050405020304" pitchFamily="18" charset="0"/>
              </a:rPr>
              <a:t>Data Subject Rights (DSRs)</a:t>
            </a:r>
          </a:p>
          <a:p>
            <a:pPr marL="342900" indent="-342900" algn="just" fontAlgn="base">
              <a:buFont typeface="Arial" panose="020B0604020202020204" pitchFamily="34" charset="0"/>
              <a:buChar char="•"/>
            </a:pPr>
            <a:r>
              <a:rPr lang="en-GB" sz="2000" dirty="0">
                <a:solidFill>
                  <a:srgbClr val="000000"/>
                </a:solidFill>
                <a:ea typeface="Times New Roman" panose="02020603050405020304" pitchFamily="18" charset="0"/>
              </a:rPr>
              <a:t>Data Breaches</a:t>
            </a:r>
          </a:p>
          <a:p>
            <a:pPr marL="342900" indent="-342900" algn="just" fontAlgn="base">
              <a:buFont typeface="Arial" panose="020B0604020202020204" pitchFamily="34" charset="0"/>
              <a:buChar char="•"/>
            </a:pPr>
            <a:endParaRPr lang="en-GB" sz="2000" dirty="0">
              <a:solidFill>
                <a:srgbClr val="000000"/>
              </a:solidFill>
              <a:highlight>
                <a:srgbClr val="FFFF00"/>
              </a:highlight>
              <a:latin typeface="+mj-lt"/>
              <a:ea typeface="Times New Roman" panose="02020603050405020304" pitchFamily="18" charset="0"/>
            </a:endParaRPr>
          </a:p>
          <a:p>
            <a:pPr marL="285750" indent="-285750" algn="just" fontAlgn="base">
              <a:buFont typeface="Arial" panose="020B0604020202020204" pitchFamily="34" charset="0"/>
              <a:buChar char="•"/>
            </a:pPr>
            <a:endParaRPr lang="en-GB" sz="1800" dirty="0">
              <a:effectLst/>
              <a:latin typeface="Times New Roman" panose="02020603050405020304" pitchFamily="18" charset="0"/>
              <a:ea typeface="Times New Roman" panose="02020603050405020304" pitchFamily="18" charset="0"/>
            </a:endParaRPr>
          </a:p>
          <a:p>
            <a:endParaRPr lang="en-GB" dirty="0"/>
          </a:p>
        </p:txBody>
      </p:sp>
      <p:pic>
        <p:nvPicPr>
          <p:cNvPr id="7170" name="Picture 2" descr="What is GDPR? Everything you need to know about the new general data  protection regulations | ZDNET">
            <a:extLst>
              <a:ext uri="{FF2B5EF4-FFF2-40B4-BE49-F238E27FC236}">
                <a16:creationId xmlns:a16="http://schemas.microsoft.com/office/drawing/2014/main" id="{5DA5A7BB-0EAD-4B81-2E22-090726F92C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6900" y="5229225"/>
            <a:ext cx="2800350" cy="162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62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AAE4-AE94-9AE8-682F-DB50CC919A1E}"/>
              </a:ext>
            </a:extLst>
          </p:cNvPr>
          <p:cNvSpPr>
            <a:spLocks noGrp="1"/>
          </p:cNvSpPr>
          <p:nvPr>
            <p:ph type="title"/>
          </p:nvPr>
        </p:nvSpPr>
        <p:spPr>
          <a:xfrm>
            <a:off x="825538" y="406418"/>
            <a:ext cx="6519545" cy="369332"/>
          </a:xfrm>
        </p:spPr>
        <p:txBody>
          <a:bodyPr>
            <a:normAutofit/>
          </a:bodyPr>
          <a:lstStyle/>
          <a:p>
            <a:r>
              <a:rPr lang="en-GB" sz="2400" b="1" dirty="0">
                <a:effectLst/>
                <a:latin typeface="Calibri" panose="020F0502020204030204" pitchFamily="34" charset="0"/>
                <a:ea typeface="Calibri" panose="020F0502020204030204" pitchFamily="34" charset="0"/>
              </a:rPr>
              <a:t>Record of Processing</a:t>
            </a:r>
            <a:endParaRPr lang="en-GB" sz="2400" dirty="0">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8EED0738-9B6D-FB92-36E6-A384DB6CE807}"/>
              </a:ext>
            </a:extLst>
          </p:cNvPr>
          <p:cNvSpPr txBox="1"/>
          <p:nvPr/>
        </p:nvSpPr>
        <p:spPr>
          <a:xfrm>
            <a:off x="783609" y="1571625"/>
            <a:ext cx="9126182" cy="3139321"/>
          </a:xfrm>
          <a:prstGeom prst="rect">
            <a:avLst/>
          </a:prstGeom>
          <a:noFill/>
        </p:spPr>
        <p:txBody>
          <a:bodyPr wrap="square">
            <a:spAutoFit/>
          </a:bodyPr>
          <a:lstStyle/>
          <a:p>
            <a:r>
              <a:rPr lang="en-GB" sz="1800" dirty="0">
                <a:effectLst/>
                <a:latin typeface="Calibri" panose="020F0502020204030204" pitchFamily="34" charset="0"/>
                <a:ea typeface="Calibri" panose="020F0502020204030204" pitchFamily="34" charset="0"/>
              </a:rPr>
              <a:t>One of the specific requirements in the UK GDPR is the Record of Processing.</a:t>
            </a: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The Record of Processing identifies, among other things, the following key aspects:</a:t>
            </a:r>
          </a:p>
          <a:p>
            <a:r>
              <a:rPr lang="en-GB" sz="1800" dirty="0">
                <a:effectLst/>
                <a:latin typeface="Calibri" panose="020F0502020204030204" pitchFamily="34" charset="0"/>
                <a:ea typeface="Calibri" panose="020F0502020204030204" pitchFamily="34" charset="0"/>
              </a:rPr>
              <a:t> </a:t>
            </a:r>
          </a:p>
          <a:p>
            <a:pPr marL="342900" lvl="0" indent="-342900">
              <a:buFont typeface="Calibri" panose="020F0502020204030204" pitchFamily="34" charset="0"/>
              <a:buChar char="-"/>
            </a:pPr>
            <a:r>
              <a:rPr lang="en-GB" sz="1800" dirty="0">
                <a:effectLst/>
                <a:latin typeface="Calibri" panose="020F0502020204030204" pitchFamily="34" charset="0"/>
                <a:ea typeface="Calibri" panose="020F0502020204030204" pitchFamily="34" charset="0"/>
              </a:rPr>
              <a:t>The process or system where personal data is processed.</a:t>
            </a:r>
          </a:p>
          <a:p>
            <a:pPr marL="342900" lvl="0" indent="-342900">
              <a:buFont typeface="Calibri" panose="020F0502020204030204" pitchFamily="34" charset="0"/>
              <a:buChar char="-"/>
            </a:pPr>
            <a:r>
              <a:rPr lang="en-GB" sz="1800" dirty="0">
                <a:effectLst/>
                <a:latin typeface="Calibri" panose="020F0502020204030204" pitchFamily="34" charset="0"/>
                <a:ea typeface="Calibri" panose="020F0502020204030204" pitchFamily="34" charset="0"/>
              </a:rPr>
              <a:t>Whose personal data is involved.</a:t>
            </a:r>
          </a:p>
          <a:p>
            <a:pPr marL="342900" lvl="0" indent="-342900">
              <a:buFont typeface="Calibri" panose="020F0502020204030204" pitchFamily="34" charset="0"/>
              <a:buChar char="-"/>
            </a:pPr>
            <a:r>
              <a:rPr lang="en-GB" sz="1800" dirty="0">
                <a:effectLst/>
                <a:latin typeface="Calibri" panose="020F0502020204030204" pitchFamily="34" charset="0"/>
                <a:ea typeface="Calibri" panose="020F0502020204030204" pitchFamily="34" charset="0"/>
              </a:rPr>
              <a:t>What kind of personal data is processed.</a:t>
            </a:r>
          </a:p>
          <a:p>
            <a:pPr marL="342900" lvl="0" indent="-342900">
              <a:buFont typeface="Calibri" panose="020F0502020204030204" pitchFamily="34" charset="0"/>
              <a:buChar char="-"/>
            </a:pPr>
            <a:r>
              <a:rPr lang="en-GB" sz="1800" dirty="0">
                <a:effectLst/>
                <a:latin typeface="Calibri" panose="020F0502020204030204" pitchFamily="34" charset="0"/>
                <a:ea typeface="Calibri" panose="020F0502020204030204" pitchFamily="34" charset="0"/>
              </a:rPr>
              <a:t>The purpose for processing the personal data with whom is the data shared.</a:t>
            </a:r>
          </a:p>
          <a:p>
            <a:pPr marL="342900" lvl="0" indent="-342900">
              <a:buFont typeface="Calibri" panose="020F0502020204030204" pitchFamily="34" charset="0"/>
              <a:buChar char="-"/>
            </a:pPr>
            <a:r>
              <a:rPr lang="en-GB" sz="1800" dirty="0">
                <a:effectLst/>
                <a:latin typeface="Calibri" panose="020F0502020204030204" pitchFamily="34" charset="0"/>
                <a:ea typeface="Calibri" panose="020F0502020204030204" pitchFamily="34" charset="0"/>
              </a:rPr>
              <a:t>How long the personal data is retained.</a:t>
            </a:r>
          </a:p>
          <a:p>
            <a:pPr marL="342900" lvl="0" indent="-342900">
              <a:buFont typeface="Calibri" panose="020F0502020204030204" pitchFamily="34" charset="0"/>
              <a:buChar char="-"/>
            </a:pPr>
            <a:r>
              <a:rPr lang="en-GB" sz="1800" dirty="0">
                <a:effectLst/>
                <a:latin typeface="Calibri" panose="020F0502020204030204" pitchFamily="34" charset="0"/>
                <a:ea typeface="Calibri" panose="020F0502020204030204" pitchFamily="34" charset="0"/>
              </a:rPr>
              <a:t>What security measures are in place to protect personal data.</a:t>
            </a:r>
          </a:p>
          <a:p>
            <a:endParaRPr lang="en-GB" sz="1800" dirty="0">
              <a:effectLst/>
              <a:latin typeface="Calibri" panose="020F0502020204030204" pitchFamily="34" charset="0"/>
              <a:ea typeface="Calibri" panose="020F0502020204030204" pitchFamily="34" charset="0"/>
            </a:endParaRPr>
          </a:p>
        </p:txBody>
      </p:sp>
      <p:pic>
        <p:nvPicPr>
          <p:cNvPr id="3" name="Picture 4" descr="IconExperience » G-Collection » Form Icon">
            <a:extLst>
              <a:ext uri="{FF2B5EF4-FFF2-40B4-BE49-F238E27FC236}">
                <a16:creationId xmlns:a16="http://schemas.microsoft.com/office/drawing/2014/main" id="{730839C5-FC80-3BEF-5E71-A23BC8CA6E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00" y="4619625"/>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96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9D793-574C-91BD-74E1-606B84C4EE2B}"/>
              </a:ext>
            </a:extLst>
          </p:cNvPr>
          <p:cNvSpPr>
            <a:spLocks noGrp="1"/>
          </p:cNvSpPr>
          <p:nvPr>
            <p:ph type="title"/>
          </p:nvPr>
        </p:nvSpPr>
        <p:spPr>
          <a:xfrm>
            <a:off x="825538" y="406418"/>
            <a:ext cx="6519545" cy="369332"/>
          </a:xfrm>
        </p:spPr>
        <p:txBody>
          <a:bodyPr/>
          <a:lstStyle/>
          <a:p>
            <a:r>
              <a:rPr lang="en-GB" sz="2400">
                <a:effectLst/>
                <a:latin typeface="Calibri" panose="020F0502020204030204" pitchFamily="34" charset="0"/>
                <a:ea typeface="Calibri" panose="020F0502020204030204" pitchFamily="34" charset="0"/>
                <a:cs typeface="Times New Roman" panose="02020603050405020304" pitchFamily="18" charset="0"/>
              </a:rPr>
              <a:t>Data Protection Impact Assessments (DPIA)</a:t>
            </a:r>
          </a:p>
        </p:txBody>
      </p:sp>
      <p:sp>
        <p:nvSpPr>
          <p:cNvPr id="3" name="Text Placeholder 2">
            <a:extLst>
              <a:ext uri="{FF2B5EF4-FFF2-40B4-BE49-F238E27FC236}">
                <a16:creationId xmlns:a16="http://schemas.microsoft.com/office/drawing/2014/main" id="{471E137B-A431-CADF-D696-F091003993C2}"/>
              </a:ext>
            </a:extLst>
          </p:cNvPr>
          <p:cNvSpPr>
            <a:spLocks noGrp="1"/>
          </p:cNvSpPr>
          <p:nvPr>
            <p:ph type="body" idx="1"/>
          </p:nvPr>
        </p:nvSpPr>
        <p:spPr>
          <a:xfrm>
            <a:off x="825538" y="1421980"/>
            <a:ext cx="9215755" cy="2769989"/>
          </a:xfrm>
        </p:spPr>
        <p:txBody>
          <a:bodyPr/>
          <a:lstStyle/>
          <a:p>
            <a:r>
              <a:rPr lang="en-GB" sz="2000" dirty="0">
                <a:effectLst/>
                <a:latin typeface="Calibri" panose="020F0502020204030204" pitchFamily="34" charset="0"/>
                <a:ea typeface="Calibri" panose="020F0502020204030204" pitchFamily="34" charset="0"/>
                <a:cs typeface="Times New Roman" panose="02020603050405020304" pitchFamily="18" charset="0"/>
              </a:rPr>
              <a:t>A DPIA should follow a standard process that includes, among other elements, the following:</a:t>
            </a: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519113" indent="-342900">
              <a:buFont typeface="Arial" panose="020B0604020202020204" pitchFamily="34" charset="0"/>
              <a:buChar char="•"/>
              <a:tabLst>
                <a:tab pos="363538" algn="l"/>
              </a:tabLst>
            </a:pPr>
            <a:r>
              <a:rPr lang="en-GB" sz="2000" dirty="0">
                <a:effectLst/>
                <a:latin typeface="Calibri" panose="020F0502020204030204" pitchFamily="34" charset="0"/>
                <a:ea typeface="Calibri" panose="020F0502020204030204" pitchFamily="34" charset="0"/>
                <a:cs typeface="Times New Roman" panose="02020603050405020304" pitchFamily="18" charset="0"/>
              </a:rPr>
              <a:t>Scope</a:t>
            </a:r>
          </a:p>
          <a:p>
            <a:pPr marL="519113" indent="-342900">
              <a:buFont typeface="Arial" panose="020B0604020202020204" pitchFamily="34" charset="0"/>
              <a:buChar char="•"/>
              <a:tabLst>
                <a:tab pos="363538" algn="l"/>
              </a:tabLst>
            </a:pPr>
            <a:r>
              <a:rPr lang="en-GB" sz="2000" dirty="0">
                <a:effectLst/>
                <a:latin typeface="Calibri" panose="020F0502020204030204" pitchFamily="34" charset="0"/>
                <a:ea typeface="Calibri" panose="020F0502020204030204" pitchFamily="34" charset="0"/>
                <a:cs typeface="Times New Roman" panose="02020603050405020304" pitchFamily="18" charset="0"/>
              </a:rPr>
              <a:t>Data Mapping</a:t>
            </a:r>
          </a:p>
          <a:p>
            <a:pPr marL="519113" indent="-342900">
              <a:buFont typeface="Arial" panose="020B0604020202020204" pitchFamily="34" charset="0"/>
              <a:buChar char="•"/>
              <a:tabLst>
                <a:tab pos="363538" algn="l"/>
              </a:tabLst>
            </a:pPr>
            <a:r>
              <a:rPr lang="en-GB" sz="2000" dirty="0">
                <a:effectLst/>
                <a:latin typeface="Calibri" panose="020F0502020204030204" pitchFamily="34" charset="0"/>
                <a:ea typeface="Calibri" panose="020F0502020204030204" pitchFamily="34" charset="0"/>
                <a:cs typeface="Times New Roman" panose="02020603050405020304" pitchFamily="18" charset="0"/>
              </a:rPr>
              <a:t>Risk Assessment</a:t>
            </a:r>
          </a:p>
          <a:p>
            <a:pPr marL="519113" indent="-342900">
              <a:buFont typeface="Arial" panose="020B0604020202020204" pitchFamily="34" charset="0"/>
              <a:buChar char="•"/>
              <a:tabLst>
                <a:tab pos="363538" algn="l"/>
              </a:tabLst>
            </a:pPr>
            <a:r>
              <a:rPr lang="en-GB" sz="2000" dirty="0">
                <a:effectLst/>
                <a:latin typeface="Calibri" panose="020F0502020204030204" pitchFamily="34" charset="0"/>
                <a:ea typeface="Calibri" panose="020F0502020204030204" pitchFamily="34" charset="0"/>
                <a:cs typeface="Times New Roman" panose="02020603050405020304" pitchFamily="18" charset="0"/>
              </a:rPr>
              <a:t>Mitigation Measurement</a:t>
            </a:r>
          </a:p>
          <a:p>
            <a:pPr marL="519113" indent="-342900">
              <a:buFont typeface="Arial" panose="020B0604020202020204" pitchFamily="34" charset="0"/>
              <a:buChar char="•"/>
              <a:tabLst>
                <a:tab pos="363538" algn="l"/>
              </a:tabLst>
            </a:pPr>
            <a:r>
              <a:rPr lang="en-GB" sz="2000" dirty="0">
                <a:effectLst/>
                <a:latin typeface="Calibri" panose="020F0502020204030204" pitchFamily="34" charset="0"/>
                <a:ea typeface="Calibri" panose="020F0502020204030204" pitchFamily="34" charset="0"/>
                <a:cs typeface="Times New Roman" panose="02020603050405020304" pitchFamily="18" charset="0"/>
              </a:rPr>
              <a:t>Documentation</a:t>
            </a:r>
          </a:p>
          <a:p>
            <a:pPr marL="519113" indent="-342900">
              <a:buFont typeface="Arial" panose="020B0604020202020204" pitchFamily="34" charset="0"/>
              <a:buChar char="•"/>
              <a:tabLst>
                <a:tab pos="363538" algn="l"/>
              </a:tabLst>
            </a:pPr>
            <a:r>
              <a:rPr lang="en-GB" sz="2000" dirty="0">
                <a:effectLst/>
                <a:latin typeface="Calibri" panose="020F0502020204030204" pitchFamily="34" charset="0"/>
                <a:ea typeface="Calibri" panose="020F0502020204030204" pitchFamily="34" charset="0"/>
                <a:cs typeface="Times New Roman" panose="02020603050405020304" pitchFamily="18" charset="0"/>
              </a:rPr>
              <a:t>Reviews</a:t>
            </a:r>
          </a:p>
        </p:txBody>
      </p:sp>
    </p:spTree>
    <p:extLst>
      <p:ext uri="{BB962C8B-B14F-4D97-AF65-F5344CB8AC3E}">
        <p14:creationId xmlns:p14="http://schemas.microsoft.com/office/powerpoint/2010/main" val="3992121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6F56B-D738-FA21-D00A-E0085893D0AB}"/>
              </a:ext>
            </a:extLst>
          </p:cNvPr>
          <p:cNvSpPr>
            <a:spLocks noGrp="1"/>
          </p:cNvSpPr>
          <p:nvPr>
            <p:ph type="title"/>
          </p:nvPr>
        </p:nvSpPr>
        <p:spPr>
          <a:xfrm>
            <a:off x="825538" y="406418"/>
            <a:ext cx="6519545" cy="338554"/>
          </a:xfrm>
        </p:spPr>
        <p:txBody>
          <a:bodyPr>
            <a:normAutofit/>
          </a:bodyPr>
          <a:lstStyle/>
          <a:p>
            <a:r>
              <a:rPr lang="en-GB" dirty="0"/>
              <a:t>Rights of Individuals</a:t>
            </a:r>
          </a:p>
        </p:txBody>
      </p:sp>
      <p:sp>
        <p:nvSpPr>
          <p:cNvPr id="3" name="Text Placeholder 2">
            <a:extLst>
              <a:ext uri="{FF2B5EF4-FFF2-40B4-BE49-F238E27FC236}">
                <a16:creationId xmlns:a16="http://schemas.microsoft.com/office/drawing/2014/main" id="{1D0973EF-BE2B-CB96-82F0-0CE947844EE4}"/>
              </a:ext>
            </a:extLst>
          </p:cNvPr>
          <p:cNvSpPr>
            <a:spLocks noGrp="1"/>
          </p:cNvSpPr>
          <p:nvPr>
            <p:ph type="body" idx="1"/>
          </p:nvPr>
        </p:nvSpPr>
        <p:spPr>
          <a:xfrm>
            <a:off x="738822" y="1419225"/>
            <a:ext cx="9215755" cy="2769989"/>
          </a:xfrm>
        </p:spPr>
        <p:txBody>
          <a:bodyPr>
            <a:normAutofit/>
          </a:bodyPr>
          <a:lstStyle/>
          <a:p>
            <a:pPr algn="l" fontAlgn="base"/>
            <a:r>
              <a:rPr lang="en-GB" sz="2000" dirty="0"/>
              <a:t>Individuals have the right to be informed about the collection and use of their personal data. This is a key transparency requirement under the UK GDPR.</a:t>
            </a:r>
          </a:p>
          <a:p>
            <a:pPr algn="l" fontAlgn="base"/>
            <a:endParaRPr lang="en-GB" sz="2000" dirty="0"/>
          </a:p>
          <a:p>
            <a:pPr algn="l" fontAlgn="base"/>
            <a:r>
              <a:rPr lang="en-GB" sz="2000" dirty="0"/>
              <a:t>Requests to utilise these rights do not have to be explicit, they can be loose.</a:t>
            </a:r>
          </a:p>
          <a:p>
            <a:pPr algn="l" fontAlgn="base"/>
            <a:endParaRPr lang="en-GB" sz="2000" dirty="0"/>
          </a:p>
          <a:p>
            <a:pPr marL="285750" lvl="0" indent="-285750">
              <a:buFont typeface="Arial" panose="020B0604020202020204" pitchFamily="34" charset="0"/>
              <a:buChar char="•"/>
            </a:pPr>
            <a:r>
              <a:rPr lang="en-GB" sz="2000" dirty="0"/>
              <a:t>Right to Access </a:t>
            </a:r>
          </a:p>
          <a:p>
            <a:pPr marL="285750" lvl="0" indent="-285750">
              <a:buFont typeface="Arial" panose="020B0604020202020204" pitchFamily="34" charset="0"/>
              <a:buChar char="•"/>
            </a:pPr>
            <a:r>
              <a:rPr lang="en-GB" sz="2000" dirty="0"/>
              <a:t>Right to rectification </a:t>
            </a:r>
          </a:p>
          <a:p>
            <a:pPr marL="285750" lvl="0" indent="-285750">
              <a:buFont typeface="Arial" panose="020B0604020202020204" pitchFamily="34" charset="0"/>
              <a:buChar char="•"/>
            </a:pPr>
            <a:r>
              <a:rPr lang="en-GB" sz="2000" dirty="0"/>
              <a:t>Right to erasure </a:t>
            </a:r>
          </a:p>
          <a:p>
            <a:pPr marL="285750" lvl="0" indent="-285750">
              <a:buFont typeface="Arial" panose="020B0604020202020204" pitchFamily="34" charset="0"/>
              <a:buChar char="•"/>
            </a:pPr>
            <a:r>
              <a:rPr lang="en-GB" sz="2000" dirty="0"/>
              <a:t>Right to data portability</a:t>
            </a:r>
          </a:p>
        </p:txBody>
      </p:sp>
      <p:pic>
        <p:nvPicPr>
          <p:cNvPr id="4" name="Picture 2" descr="The Future of Diversity &amp; Inclusion: It's a People Thing">
            <a:extLst>
              <a:ext uri="{FF2B5EF4-FFF2-40B4-BE49-F238E27FC236}">
                <a16:creationId xmlns:a16="http://schemas.microsoft.com/office/drawing/2014/main" id="{FC231E70-1988-93FF-F350-9A32A7EA90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1112" y="4130259"/>
            <a:ext cx="5591174" cy="3003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21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06680-2587-8E33-9662-5B069A7AF9F9}"/>
              </a:ext>
            </a:extLst>
          </p:cNvPr>
          <p:cNvSpPr>
            <a:spLocks noGrp="1"/>
          </p:cNvSpPr>
          <p:nvPr>
            <p:ph type="title"/>
          </p:nvPr>
        </p:nvSpPr>
        <p:spPr>
          <a:xfrm>
            <a:off x="825538" y="406418"/>
            <a:ext cx="6519545" cy="338554"/>
          </a:xfrm>
        </p:spPr>
        <p:txBody>
          <a:bodyPr>
            <a:normAutofit/>
          </a:bodyPr>
          <a:lstStyle/>
          <a:p>
            <a:r>
              <a:rPr lang="en-GB" dirty="0"/>
              <a:t>Data Breaches</a:t>
            </a:r>
          </a:p>
        </p:txBody>
      </p:sp>
      <p:sp>
        <p:nvSpPr>
          <p:cNvPr id="3" name="Text Placeholder 2">
            <a:extLst>
              <a:ext uri="{FF2B5EF4-FFF2-40B4-BE49-F238E27FC236}">
                <a16:creationId xmlns:a16="http://schemas.microsoft.com/office/drawing/2014/main" id="{64C93CDC-D8F9-BD1A-B781-C16FF1793EDC}"/>
              </a:ext>
            </a:extLst>
          </p:cNvPr>
          <p:cNvSpPr>
            <a:spLocks noGrp="1"/>
          </p:cNvSpPr>
          <p:nvPr>
            <p:ph type="body" idx="1"/>
          </p:nvPr>
        </p:nvSpPr>
        <p:spPr>
          <a:xfrm>
            <a:off x="825538" y="1114425"/>
            <a:ext cx="9215755" cy="5262979"/>
          </a:xfrm>
        </p:spPr>
        <p:txBody>
          <a:bodyPr>
            <a:normAutofit/>
          </a:bodyPr>
          <a:lstStyle/>
          <a:p>
            <a:r>
              <a:rPr lang="en-GB" dirty="0"/>
              <a:t>The ICO define a personal data breach as….</a:t>
            </a:r>
            <a:r>
              <a:rPr lang="en-GB" i="1" dirty="0"/>
              <a:t>’a breach of security leading to the accidental or unlawful destruction, loss, alteration, unauthorised disclosure of, or access to, personal data. This includes breaches that are the result of both accidental and deliberate causes. It also means that a breach is more than just about losing personal data.’</a:t>
            </a:r>
          </a:p>
          <a:p>
            <a:endParaRPr lang="en-GB" b="1" i="1" dirty="0"/>
          </a:p>
          <a:p>
            <a:r>
              <a:rPr lang="en-GB" b="1" dirty="0"/>
              <a:t> Data breaches can include:</a:t>
            </a:r>
          </a:p>
          <a:p>
            <a:endParaRPr lang="en-GB" dirty="0"/>
          </a:p>
          <a:p>
            <a:pPr marL="285750" lvl="0" indent="-285750">
              <a:buFont typeface="Arial" panose="020B0604020202020204" pitchFamily="34" charset="0"/>
              <a:buChar char="•"/>
            </a:pPr>
            <a:r>
              <a:rPr lang="en-GB" dirty="0"/>
              <a:t>access by an unauthorised third party.</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deliberate or accidental action (or inaction) by a controller or processor.</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sending personal data to an incorrect recipient.</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computing devices containing personal data being lost or stolen.</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alteration of personal data without permission.</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loss of availability of personal data.</a:t>
            </a:r>
          </a:p>
          <a:p>
            <a:endParaRPr lang="en-GB" dirty="0"/>
          </a:p>
        </p:txBody>
      </p:sp>
      <p:pic>
        <p:nvPicPr>
          <p:cNvPr id="8198" name="Picture 6" descr="Security breach - Free computer icons">
            <a:extLst>
              <a:ext uri="{FF2B5EF4-FFF2-40B4-BE49-F238E27FC236}">
                <a16:creationId xmlns:a16="http://schemas.microsoft.com/office/drawing/2014/main" id="{C8551D9C-EF43-042D-D411-D0475608BF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3879" y="4386072"/>
            <a:ext cx="2770360" cy="277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6800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6AD68-65FB-2BF3-4A70-C17B515EAE2F}"/>
              </a:ext>
            </a:extLst>
          </p:cNvPr>
          <p:cNvSpPr>
            <a:spLocks noGrp="1"/>
          </p:cNvSpPr>
          <p:nvPr>
            <p:ph type="title"/>
          </p:nvPr>
        </p:nvSpPr>
        <p:spPr>
          <a:xfrm>
            <a:off x="825538" y="406418"/>
            <a:ext cx="6519545" cy="338554"/>
          </a:xfrm>
        </p:spPr>
        <p:txBody>
          <a:bodyPr/>
          <a:lstStyle/>
          <a:p>
            <a:r>
              <a:rPr lang="en-GB"/>
              <a:t>Data Breaches Actions</a:t>
            </a:r>
          </a:p>
        </p:txBody>
      </p:sp>
      <p:sp>
        <p:nvSpPr>
          <p:cNvPr id="3" name="Text Placeholder 2">
            <a:extLst>
              <a:ext uri="{FF2B5EF4-FFF2-40B4-BE49-F238E27FC236}">
                <a16:creationId xmlns:a16="http://schemas.microsoft.com/office/drawing/2014/main" id="{4EDB6C78-04ED-E094-F123-E19C388002FE}"/>
              </a:ext>
            </a:extLst>
          </p:cNvPr>
          <p:cNvSpPr>
            <a:spLocks noGrp="1"/>
          </p:cNvSpPr>
          <p:nvPr>
            <p:ph type="body" idx="1"/>
          </p:nvPr>
        </p:nvSpPr>
        <p:spPr>
          <a:xfrm>
            <a:off x="825538" y="1114425"/>
            <a:ext cx="9215755" cy="3693319"/>
          </a:xfrm>
        </p:spPr>
        <p:txBody>
          <a:bodyPr/>
          <a:lstStyle/>
          <a:p>
            <a:r>
              <a:rPr lang="en-GB" sz="2000" b="1" dirty="0"/>
              <a:t>What actions do we take when a data breach occurs? </a:t>
            </a:r>
            <a:endParaRPr lang="en-GB" sz="2000" dirty="0"/>
          </a:p>
          <a:p>
            <a:r>
              <a:rPr lang="en-GB" sz="2000" dirty="0">
                <a:effectLst/>
                <a:ea typeface="Calibri" panose="020F0502020204030204" pitchFamily="34" charset="0"/>
                <a:cs typeface="Times New Roman" panose="02020603050405020304" pitchFamily="18" charset="0"/>
              </a:rPr>
              <a:t> </a:t>
            </a:r>
          </a:p>
          <a:p>
            <a:endParaRPr lang="en-GB" sz="2000" dirty="0">
              <a:effectLst/>
              <a:ea typeface="Calibri" panose="020F0502020204030204" pitchFamily="34" charset="0"/>
              <a:cs typeface="Times New Roman" panose="02020603050405020304" pitchFamily="18" charset="0"/>
            </a:endParaRPr>
          </a:p>
          <a:p>
            <a:r>
              <a:rPr lang="en-GB" sz="2000" dirty="0">
                <a:ea typeface="Calibri" panose="020F0502020204030204" pitchFamily="34" charset="0"/>
                <a:cs typeface="Times New Roman" panose="02020603050405020304" pitchFamily="18" charset="0"/>
              </a:rPr>
              <a:t>Tell someone…. But who?</a:t>
            </a:r>
          </a:p>
          <a:p>
            <a:endParaRPr lang="en-GB" sz="2000" dirty="0">
              <a:ea typeface="Calibri" panose="020F0502020204030204" pitchFamily="34" charset="0"/>
              <a:cs typeface="Times New Roman" panose="02020603050405020304" pitchFamily="18" charset="0"/>
            </a:endParaRPr>
          </a:p>
          <a:p>
            <a:r>
              <a:rPr lang="en-GB" sz="2000" dirty="0">
                <a:ea typeface="Calibri" panose="020F0502020204030204" pitchFamily="34" charset="0"/>
                <a:cs typeface="Times New Roman" panose="02020603050405020304" pitchFamily="18" charset="0"/>
              </a:rPr>
              <a:t>Your Groups Data Manger</a:t>
            </a:r>
          </a:p>
          <a:p>
            <a:endParaRPr lang="en-GB" sz="2000" dirty="0">
              <a:ea typeface="Calibri" panose="020F0502020204030204" pitchFamily="34" charset="0"/>
              <a:cs typeface="Times New Roman" panose="02020603050405020304" pitchFamily="18" charset="0"/>
            </a:endParaRPr>
          </a:p>
          <a:p>
            <a:r>
              <a:rPr lang="en-GB" sz="2000" dirty="0">
                <a:ea typeface="Calibri" panose="020F0502020204030204" pitchFamily="34" charset="0"/>
                <a:cs typeface="Times New Roman" panose="02020603050405020304" pitchFamily="18" charset="0"/>
              </a:rPr>
              <a:t>IAM RoadSmart</a:t>
            </a:r>
          </a:p>
          <a:p>
            <a:endParaRPr lang="en-GB" sz="2000" dirty="0">
              <a:ea typeface="Calibri" panose="020F0502020204030204" pitchFamily="34" charset="0"/>
              <a:cs typeface="Times New Roman" panose="02020603050405020304" pitchFamily="18" charset="0"/>
            </a:endParaRPr>
          </a:p>
          <a:p>
            <a:r>
              <a:rPr lang="en-GB" sz="2000" dirty="0">
                <a:ea typeface="Calibri" panose="020F0502020204030204" pitchFamily="34" charset="0"/>
                <a:cs typeface="Times New Roman" panose="02020603050405020304" pitchFamily="18" charset="0"/>
              </a:rPr>
              <a:t>The individual concerned</a:t>
            </a:r>
          </a:p>
          <a:p>
            <a:endParaRPr lang="en-GB" sz="2000" dirty="0">
              <a:ea typeface="Calibri" panose="020F0502020204030204" pitchFamily="34" charset="0"/>
              <a:cs typeface="Times New Roman" panose="02020603050405020304" pitchFamily="18" charset="0"/>
            </a:endParaRPr>
          </a:p>
          <a:p>
            <a:r>
              <a:rPr lang="en-GB" sz="2000" dirty="0">
                <a:ea typeface="Calibri" panose="020F0502020204030204" pitchFamily="34" charset="0"/>
                <a:cs typeface="Times New Roman" panose="02020603050405020304" pitchFamily="18" charset="0"/>
              </a:rPr>
              <a:t>The ICO</a:t>
            </a:r>
          </a:p>
        </p:txBody>
      </p:sp>
      <p:pic>
        <p:nvPicPr>
          <p:cNvPr id="10242" name="Picture 2" descr="Call To Action Line Two Color Icon 16867006 Vector Art at Vecteezy">
            <a:extLst>
              <a:ext uri="{FF2B5EF4-FFF2-40B4-BE49-F238E27FC236}">
                <a16:creationId xmlns:a16="http://schemas.microsoft.com/office/drawing/2014/main" id="{4268AE43-C923-CE79-B7D8-BAFD1A76ED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8139" y="4010025"/>
            <a:ext cx="3333154" cy="3333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08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DA8A0-39FE-DA89-0226-1E3D7B73D4B6}"/>
              </a:ext>
            </a:extLst>
          </p:cNvPr>
          <p:cNvSpPr>
            <a:spLocks noGrp="1"/>
          </p:cNvSpPr>
          <p:nvPr>
            <p:ph type="title"/>
          </p:nvPr>
        </p:nvSpPr>
        <p:spPr>
          <a:xfrm>
            <a:off x="825538" y="406418"/>
            <a:ext cx="6519545" cy="338554"/>
          </a:xfrm>
        </p:spPr>
        <p:txBody>
          <a:bodyPr/>
          <a:lstStyle/>
          <a:p>
            <a:r>
              <a:rPr lang="en-GB"/>
              <a:t>Data Breach Actions continued…</a:t>
            </a:r>
          </a:p>
        </p:txBody>
      </p:sp>
      <p:sp>
        <p:nvSpPr>
          <p:cNvPr id="3" name="Text Placeholder 2">
            <a:extLst>
              <a:ext uri="{FF2B5EF4-FFF2-40B4-BE49-F238E27FC236}">
                <a16:creationId xmlns:a16="http://schemas.microsoft.com/office/drawing/2014/main" id="{3F4B19D7-B441-F859-146E-FD8E63514352}"/>
              </a:ext>
            </a:extLst>
          </p:cNvPr>
          <p:cNvSpPr>
            <a:spLocks noGrp="1"/>
          </p:cNvSpPr>
          <p:nvPr>
            <p:ph type="body" idx="1"/>
          </p:nvPr>
        </p:nvSpPr>
        <p:spPr>
          <a:xfrm>
            <a:off x="789470" y="1495425"/>
            <a:ext cx="9525000" cy="3323987"/>
          </a:xfrm>
        </p:spPr>
        <p:txBody>
          <a:bodyPr/>
          <a:lstStyle/>
          <a:p>
            <a:pPr algn="just" fontAlgn="base"/>
            <a:r>
              <a:rPr lang="en-GB" b="1" dirty="0">
                <a:latin typeface="+mj-lt"/>
                <a:ea typeface="Times New Roman" panose="02020603050405020304" pitchFamily="18" charset="0"/>
              </a:rPr>
              <a:t>What actions do we take when a data breach occurs? </a:t>
            </a:r>
          </a:p>
          <a:p>
            <a:pPr algn="just" fontAlgn="base"/>
            <a:endParaRPr lang="en-GB" dirty="0">
              <a:effectLst/>
              <a:latin typeface="+mj-lt"/>
              <a:ea typeface="Times New Roman" panose="02020603050405020304" pitchFamily="18" charset="0"/>
            </a:endParaRPr>
          </a:p>
          <a:p>
            <a:pPr lvl="0"/>
            <a:endParaRPr lang="en-GB" dirty="0"/>
          </a:p>
          <a:p>
            <a:pPr lvl="0"/>
            <a:r>
              <a:rPr lang="en-GB" dirty="0"/>
              <a:t>Log the data breach on your central log</a:t>
            </a:r>
          </a:p>
          <a:p>
            <a:pPr lvl="0"/>
            <a:endParaRPr lang="en-GB" dirty="0"/>
          </a:p>
          <a:p>
            <a:pPr lvl="0"/>
            <a:r>
              <a:rPr lang="en-GB" dirty="0"/>
              <a:t>Decide upon next steps</a:t>
            </a:r>
          </a:p>
          <a:p>
            <a:pPr lvl="0"/>
            <a:endParaRPr lang="en-GB" dirty="0"/>
          </a:p>
          <a:p>
            <a:pPr lvl="0"/>
            <a:r>
              <a:rPr lang="en-GB" dirty="0"/>
              <a:t>Contact and apology</a:t>
            </a:r>
          </a:p>
          <a:p>
            <a:pPr lvl="0"/>
            <a:endParaRPr lang="en-GB" dirty="0"/>
          </a:p>
          <a:p>
            <a:pPr lvl="0"/>
            <a:r>
              <a:rPr lang="en-GB" dirty="0"/>
              <a:t>File</a:t>
            </a:r>
          </a:p>
          <a:p>
            <a:pPr lvl="0"/>
            <a:endParaRPr lang="en-GB" dirty="0"/>
          </a:p>
          <a:p>
            <a:pPr lvl="0"/>
            <a:r>
              <a:rPr lang="en-GB" dirty="0"/>
              <a:t>Corrective Actions</a:t>
            </a:r>
          </a:p>
        </p:txBody>
      </p:sp>
      <p:pic>
        <p:nvPicPr>
          <p:cNvPr id="11266" name="Picture 2" descr="Call To Action Line Two Color Icon 16867006 Vector Art at Vecteezy">
            <a:extLst>
              <a:ext uri="{FF2B5EF4-FFF2-40B4-BE49-F238E27FC236}">
                <a16:creationId xmlns:a16="http://schemas.microsoft.com/office/drawing/2014/main" id="{1DE63E38-3C52-0730-A763-BEF2EB28E6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3964" y="3933825"/>
            <a:ext cx="3325236" cy="3325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98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838D5-34B8-F5ED-E163-616BCC70C472}"/>
              </a:ext>
            </a:extLst>
          </p:cNvPr>
          <p:cNvSpPr>
            <a:spLocks noGrp="1"/>
          </p:cNvSpPr>
          <p:nvPr>
            <p:ph type="title"/>
          </p:nvPr>
        </p:nvSpPr>
        <p:spPr>
          <a:xfrm>
            <a:off x="825538" y="406418"/>
            <a:ext cx="6519545" cy="338554"/>
          </a:xfrm>
        </p:spPr>
        <p:txBody>
          <a:bodyPr>
            <a:normAutofit/>
          </a:bodyPr>
          <a:lstStyle/>
          <a:p>
            <a:r>
              <a:rPr lang="en-GB" dirty="0"/>
              <a:t>Introduction</a:t>
            </a:r>
          </a:p>
        </p:txBody>
      </p:sp>
      <p:sp>
        <p:nvSpPr>
          <p:cNvPr id="3" name="Text Placeholder 2">
            <a:extLst>
              <a:ext uri="{FF2B5EF4-FFF2-40B4-BE49-F238E27FC236}">
                <a16:creationId xmlns:a16="http://schemas.microsoft.com/office/drawing/2014/main" id="{20FC80AC-F4F4-0AE6-095E-DF289E8DF81D}"/>
              </a:ext>
            </a:extLst>
          </p:cNvPr>
          <p:cNvSpPr>
            <a:spLocks noGrp="1"/>
          </p:cNvSpPr>
          <p:nvPr>
            <p:ph type="body" idx="1"/>
          </p:nvPr>
        </p:nvSpPr>
        <p:spPr>
          <a:xfrm>
            <a:off x="792518" y="1114425"/>
            <a:ext cx="9215755" cy="4154984"/>
          </a:xfrm>
        </p:spPr>
        <p:txBody>
          <a:bodyPr>
            <a:normAutofit/>
          </a:bodyPr>
          <a:lstStyle/>
          <a:p>
            <a:pPr algn="just" fontAlgn="base"/>
            <a:endParaRPr lang="en-GB"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algn="just" fontAlgn="base"/>
            <a:endParaRPr lang="en-GB" b="1" i="0" dirty="0">
              <a:effectLst/>
              <a:latin typeface="Calibri" panose="020F0502020204030204" pitchFamily="34" charset="0"/>
              <a:ea typeface="Calibri" panose="020F0502020204030204" pitchFamily="34" charset="0"/>
              <a:cs typeface="Calibri" panose="020F0502020204030204" pitchFamily="34" charset="0"/>
            </a:endParaRPr>
          </a:p>
          <a:p>
            <a:pPr algn="just" fontAlgn="base"/>
            <a:r>
              <a:rPr lang="en-GB" b="0" i="0" dirty="0">
                <a:effectLst/>
                <a:latin typeface="Calibri" panose="020F0502020204030204" pitchFamily="34" charset="0"/>
                <a:ea typeface="Calibri" panose="020F0502020204030204" pitchFamily="34" charset="0"/>
                <a:cs typeface="Calibri" panose="020F0502020204030204" pitchFamily="34" charset="0"/>
              </a:rPr>
              <a:t>The purpose of this session is to give you a basic understanding of Data Protection as well as to acquaint you with essentials of Data Protection requirements in your group and increase your awareness and confidence in handling personal data.</a:t>
            </a:r>
          </a:p>
          <a:p>
            <a:pPr algn="just" fontAlgn="base"/>
            <a:endParaRPr lang="en-GB" b="0" i="0" dirty="0">
              <a:effectLst/>
              <a:latin typeface="Calibri" panose="020F0502020204030204" pitchFamily="34" charset="0"/>
              <a:ea typeface="Calibri" panose="020F0502020204030204" pitchFamily="34" charset="0"/>
              <a:cs typeface="Calibri" panose="020F0502020204030204" pitchFamily="34" charset="0"/>
            </a:endParaRPr>
          </a:p>
          <a:p>
            <a:pPr algn="just" fontAlgn="base"/>
            <a:endParaRPr lang="en-GB" dirty="0">
              <a:latin typeface="Calibri" panose="020F0502020204030204" pitchFamily="34" charset="0"/>
              <a:ea typeface="Calibri" panose="020F0502020204030204" pitchFamily="34" charset="0"/>
              <a:cs typeface="Calibri" panose="020F0502020204030204" pitchFamily="34" charset="0"/>
            </a:endParaRPr>
          </a:p>
          <a:p>
            <a:pPr algn="just" fontAlgn="base"/>
            <a:r>
              <a:rPr lang="en-GB" b="0" i="0" dirty="0">
                <a:effectLst/>
                <a:latin typeface="Calibri" panose="020F0502020204030204" pitchFamily="34" charset="0"/>
                <a:ea typeface="Calibri" panose="020F0502020204030204" pitchFamily="34" charset="0"/>
                <a:cs typeface="Calibri" panose="020F0502020204030204" pitchFamily="34" charset="0"/>
              </a:rPr>
              <a:t>In addition to this, you will also gain:</a:t>
            </a:r>
          </a:p>
          <a:p>
            <a:pPr marL="742950" lvl="1" indent="-285750" algn="just" fontAlgn="base">
              <a:buFont typeface="Arial" panose="020B0604020202020204" pitchFamily="34" charset="0"/>
              <a:buChar char="•"/>
            </a:pP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a</a:t>
            </a:r>
            <a:r>
              <a:rPr lang="en-GB"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 awareness of your own group's compliance with GDPR.</a:t>
            </a:r>
            <a:endParaRPr lang="en-GB" dirty="0">
              <a:latin typeface="Calibri" panose="020F0502020204030204" pitchFamily="34" charset="0"/>
              <a:ea typeface="Calibri" panose="020F0502020204030204" pitchFamily="34" charset="0"/>
              <a:cs typeface="Calibri" panose="020F0502020204030204" pitchFamily="34" charset="0"/>
            </a:endParaRPr>
          </a:p>
          <a:p>
            <a:pPr marL="742950" lvl="1" indent="-285750" algn="just" fontAlgn="base">
              <a:buFont typeface="Arial" panose="020B0604020202020204" pitchFamily="34" charset="0"/>
              <a:buChar char="•"/>
            </a:pP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a</a:t>
            </a:r>
            <a:r>
              <a:rPr lang="en-GB"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 understanding of the most utilised rights of individuals.</a:t>
            </a:r>
            <a:endParaRPr lang="en-GB" dirty="0">
              <a:latin typeface="Calibri" panose="020F0502020204030204" pitchFamily="34" charset="0"/>
              <a:ea typeface="Calibri" panose="020F0502020204030204" pitchFamily="34" charset="0"/>
              <a:cs typeface="Calibri" panose="020F0502020204030204" pitchFamily="34" charset="0"/>
            </a:endParaRPr>
          </a:p>
          <a:p>
            <a:pPr marL="742950" lvl="1" indent="-285750" algn="just" fontAlgn="base">
              <a:buFont typeface="Arial" panose="020B0604020202020204" pitchFamily="34" charset="0"/>
              <a:buChar char="•"/>
            </a:pP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recognition of the consequences of not complying with GDPR.</a:t>
            </a:r>
          </a:p>
          <a:p>
            <a:pPr marL="742950" lvl="1" indent="-285750" algn="just" fontAlgn="base">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a</a:t>
            </a: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n understanding of the ICO and how your group may interact with them.</a:t>
            </a:r>
          </a:p>
          <a:p>
            <a:pPr marL="742950" lvl="1" indent="-285750" algn="just" fontAlgn="base">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a</a:t>
            </a: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n understanding of data breaches, including reporting breaches and better protecting your group from future breaches.</a:t>
            </a:r>
          </a:p>
          <a:p>
            <a:pPr marL="742950" lvl="1" indent="-285750" algn="just" fontAlgn="base">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a</a:t>
            </a: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n understanding of the Freedom of Information Act. </a:t>
            </a:r>
          </a:p>
        </p:txBody>
      </p:sp>
    </p:spTree>
    <p:extLst>
      <p:ext uri="{BB962C8B-B14F-4D97-AF65-F5344CB8AC3E}">
        <p14:creationId xmlns:p14="http://schemas.microsoft.com/office/powerpoint/2010/main" val="251579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583A2-06EF-412C-871A-A5A364B1DF3D}"/>
              </a:ext>
            </a:extLst>
          </p:cNvPr>
          <p:cNvSpPr>
            <a:spLocks noGrp="1"/>
          </p:cNvSpPr>
          <p:nvPr>
            <p:ph type="title"/>
          </p:nvPr>
        </p:nvSpPr>
        <p:spPr>
          <a:xfrm>
            <a:off x="825538" y="406418"/>
            <a:ext cx="6519545" cy="338554"/>
          </a:xfrm>
        </p:spPr>
        <p:txBody>
          <a:bodyPr>
            <a:normAutofit/>
          </a:bodyPr>
          <a:lstStyle/>
          <a:p>
            <a:r>
              <a:rPr lang="en-GB" dirty="0"/>
              <a:t>Password protection </a:t>
            </a:r>
          </a:p>
        </p:txBody>
      </p:sp>
      <p:sp>
        <p:nvSpPr>
          <p:cNvPr id="3" name="Text Placeholder 2">
            <a:extLst>
              <a:ext uri="{FF2B5EF4-FFF2-40B4-BE49-F238E27FC236}">
                <a16:creationId xmlns:a16="http://schemas.microsoft.com/office/drawing/2014/main" id="{C0470C83-0728-7CFA-D518-F926F1069DA5}"/>
              </a:ext>
            </a:extLst>
          </p:cNvPr>
          <p:cNvSpPr>
            <a:spLocks noGrp="1"/>
          </p:cNvSpPr>
          <p:nvPr>
            <p:ph type="body" idx="1"/>
          </p:nvPr>
        </p:nvSpPr>
        <p:spPr>
          <a:xfrm>
            <a:off x="822998" y="1114425"/>
            <a:ext cx="9215755" cy="4616648"/>
          </a:xfrm>
        </p:spPr>
        <p:txBody>
          <a:bodyPr>
            <a:normAutofit/>
          </a:bodyPr>
          <a:lstStyle/>
          <a:p>
            <a:r>
              <a:rPr lang="en-GB" sz="2000" b="1" dirty="0">
                <a:solidFill>
                  <a:srgbClr val="000000"/>
                </a:solidFill>
                <a:ea typeface="Calibri" panose="020F0502020204030204" pitchFamily="34" charset="0"/>
                <a:cs typeface="Times New Roman" panose="02020603050405020304" pitchFamily="18" charset="0"/>
              </a:rPr>
              <a:t>Why is it important?</a:t>
            </a:r>
          </a:p>
          <a:p>
            <a:endParaRPr lang="en-GB" sz="2000" b="1" dirty="0">
              <a:solidFill>
                <a:srgbClr val="000000"/>
              </a:solidFill>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sz="2000" dirty="0">
                <a:solidFill>
                  <a:srgbClr val="000000"/>
                </a:solidFill>
                <a:ea typeface="Calibri" panose="020F0502020204030204" pitchFamily="34" charset="0"/>
                <a:cs typeface="Times New Roman" panose="02020603050405020304" pitchFamily="18" charset="0"/>
              </a:rPr>
              <a:t>Prevents unauthorised access - strong passwords make it significantly harder for attackers to gain entry. </a:t>
            </a:r>
          </a:p>
          <a:p>
            <a:endParaRPr lang="en-GB" sz="2000" dirty="0">
              <a:solidFill>
                <a:srgbClr val="000000"/>
              </a:solidFill>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sz="2000" dirty="0">
                <a:solidFill>
                  <a:srgbClr val="000000"/>
                </a:solidFill>
                <a:ea typeface="Calibri" panose="020F0502020204030204" pitchFamily="34" charset="0"/>
                <a:cs typeface="Times New Roman" panose="02020603050405020304" pitchFamily="18" charset="0"/>
              </a:rPr>
              <a:t>Protects Personal and Organisational Data – this includes financial data, personal information, etc.</a:t>
            </a:r>
          </a:p>
          <a:p>
            <a:endParaRPr lang="en-GB" sz="2000" dirty="0">
              <a:solidFill>
                <a:srgbClr val="000000"/>
              </a:solidFill>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sz="2000" dirty="0">
                <a:solidFill>
                  <a:srgbClr val="000000"/>
                </a:solidFill>
                <a:ea typeface="Calibri" panose="020F0502020204030204" pitchFamily="34" charset="0"/>
                <a:cs typeface="Times New Roman" panose="02020603050405020304" pitchFamily="18" charset="0"/>
              </a:rPr>
              <a:t>Maintains privacy and confidentiality.</a:t>
            </a:r>
          </a:p>
          <a:p>
            <a:endParaRPr lang="en-GB" sz="2000" dirty="0">
              <a:solidFill>
                <a:srgbClr val="000000"/>
              </a:solidFill>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sz="2000" dirty="0">
                <a:solidFill>
                  <a:srgbClr val="000000"/>
                </a:solidFill>
                <a:ea typeface="Calibri" panose="020F0502020204030204" pitchFamily="34" charset="0"/>
                <a:cs typeface="Times New Roman" panose="02020603050405020304" pitchFamily="18" charset="0"/>
              </a:rPr>
              <a:t>Prevents identity theft.</a:t>
            </a:r>
          </a:p>
          <a:p>
            <a:endParaRPr lang="en-GB" sz="2000" dirty="0">
              <a:solidFill>
                <a:srgbClr val="000000"/>
              </a:solidFill>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sz="2000" dirty="0">
                <a:solidFill>
                  <a:srgbClr val="000000"/>
                </a:solidFill>
                <a:ea typeface="Calibri" panose="020F0502020204030204" pitchFamily="34" charset="0"/>
                <a:cs typeface="Times New Roman" panose="02020603050405020304" pitchFamily="18" charset="0"/>
              </a:rPr>
              <a:t>Mitigates cybersecurity risks.</a:t>
            </a:r>
          </a:p>
          <a:p>
            <a:endParaRPr lang="en-GB" sz="2000" dirty="0">
              <a:solidFill>
                <a:srgbClr val="000000"/>
              </a:solidFill>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sz="2000" dirty="0">
                <a:solidFill>
                  <a:srgbClr val="000000"/>
                </a:solidFill>
                <a:ea typeface="Calibri" panose="020F0502020204030204" pitchFamily="34" charset="0"/>
                <a:cs typeface="Times New Roman" panose="02020603050405020304" pitchFamily="18" charset="0"/>
              </a:rPr>
              <a:t>Complies with regulations and standards.</a:t>
            </a:r>
          </a:p>
        </p:txBody>
      </p:sp>
      <p:pic>
        <p:nvPicPr>
          <p:cNvPr id="12290" name="Picture 2" descr="Login password icon simple vector. Page log 15157830 Vector Art at Vecteezy">
            <a:extLst>
              <a:ext uri="{FF2B5EF4-FFF2-40B4-BE49-F238E27FC236}">
                <a16:creationId xmlns:a16="http://schemas.microsoft.com/office/drawing/2014/main" id="{97168A4B-75A7-526B-D579-95EA060946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256" y="4266928"/>
            <a:ext cx="2562497" cy="2562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70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CFD60-1424-B961-92C3-9BACE680459F}"/>
              </a:ext>
            </a:extLst>
          </p:cNvPr>
          <p:cNvSpPr>
            <a:spLocks noGrp="1"/>
          </p:cNvSpPr>
          <p:nvPr>
            <p:ph type="title"/>
          </p:nvPr>
        </p:nvSpPr>
        <p:spPr>
          <a:xfrm>
            <a:off x="825538" y="406418"/>
            <a:ext cx="6519545" cy="338554"/>
          </a:xfrm>
        </p:spPr>
        <p:txBody>
          <a:bodyPr>
            <a:normAutofit/>
          </a:bodyPr>
          <a:lstStyle/>
          <a:p>
            <a:r>
              <a:rPr lang="en-GB" dirty="0"/>
              <a:t>Freedom of Information Act</a:t>
            </a:r>
          </a:p>
        </p:txBody>
      </p:sp>
      <p:sp>
        <p:nvSpPr>
          <p:cNvPr id="3" name="Text Placeholder 2">
            <a:extLst>
              <a:ext uri="{FF2B5EF4-FFF2-40B4-BE49-F238E27FC236}">
                <a16:creationId xmlns:a16="http://schemas.microsoft.com/office/drawing/2014/main" id="{A2414558-34A2-9E3B-14B4-C555E766C388}"/>
              </a:ext>
            </a:extLst>
          </p:cNvPr>
          <p:cNvSpPr>
            <a:spLocks noGrp="1"/>
          </p:cNvSpPr>
          <p:nvPr>
            <p:ph type="body" idx="1"/>
          </p:nvPr>
        </p:nvSpPr>
        <p:spPr>
          <a:xfrm>
            <a:off x="849124" y="1038225"/>
            <a:ext cx="9215755" cy="1538883"/>
          </a:xfrm>
        </p:spPr>
        <p:txBody>
          <a:bodyPr>
            <a:normAutofit/>
          </a:bodyPr>
          <a:lstStyle/>
          <a:p>
            <a:pPr algn="just" fontAlgn="base"/>
            <a:r>
              <a:rPr lang="en-GB" sz="2000" b="1" dirty="0">
                <a:solidFill>
                  <a:srgbClr val="000000"/>
                </a:solidFill>
                <a:latin typeface="+mj-lt"/>
                <a:ea typeface="Times New Roman" panose="02020603050405020304" pitchFamily="18" charset="0"/>
              </a:rPr>
              <a:t>What is it?</a:t>
            </a:r>
          </a:p>
          <a:p>
            <a:pPr algn="just" fontAlgn="base"/>
            <a:endParaRPr lang="en-GB" sz="2000" b="1" dirty="0">
              <a:solidFill>
                <a:srgbClr val="000000"/>
              </a:solidFill>
              <a:latin typeface="+mj-lt"/>
              <a:ea typeface="Times New Roman" panose="02020603050405020304" pitchFamily="18" charset="0"/>
            </a:endParaRPr>
          </a:p>
          <a:p>
            <a:pPr algn="just" fontAlgn="base"/>
            <a:r>
              <a:rPr lang="en-GB" sz="2000" dirty="0">
                <a:solidFill>
                  <a:srgbClr val="000000"/>
                </a:solidFill>
                <a:latin typeface="+mj-lt"/>
                <a:ea typeface="Times New Roman" panose="02020603050405020304" pitchFamily="18" charset="0"/>
              </a:rPr>
              <a:t>The Freedom of Information Act (FOIA) lets members of the public ask to see information held by public authorities such as schools, councils and healthcare providers. It also means public authorities must publish some information about what they do.</a:t>
            </a:r>
          </a:p>
        </p:txBody>
      </p:sp>
      <p:pic>
        <p:nvPicPr>
          <p:cNvPr id="13314" name="Picture 2" descr="Information Rights">
            <a:extLst>
              <a:ext uri="{FF2B5EF4-FFF2-40B4-BE49-F238E27FC236}">
                <a16:creationId xmlns:a16="http://schemas.microsoft.com/office/drawing/2014/main" id="{9CD74BC8-9BF0-CC68-D394-0072E9319C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7837" y="3764180"/>
            <a:ext cx="4657725" cy="2895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56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CFD60-1424-B961-92C3-9BACE680459F}"/>
              </a:ext>
            </a:extLst>
          </p:cNvPr>
          <p:cNvSpPr>
            <a:spLocks noGrp="1"/>
          </p:cNvSpPr>
          <p:nvPr>
            <p:ph type="title"/>
          </p:nvPr>
        </p:nvSpPr>
        <p:spPr>
          <a:xfrm>
            <a:off x="825538" y="406418"/>
            <a:ext cx="6519545" cy="338554"/>
          </a:xfrm>
        </p:spPr>
        <p:txBody>
          <a:bodyPr/>
          <a:lstStyle/>
          <a:p>
            <a:r>
              <a:rPr lang="en-GB" dirty="0"/>
              <a:t>Top Tips</a:t>
            </a:r>
          </a:p>
        </p:txBody>
      </p:sp>
      <p:sp>
        <p:nvSpPr>
          <p:cNvPr id="3" name="Text Placeholder 2">
            <a:extLst>
              <a:ext uri="{FF2B5EF4-FFF2-40B4-BE49-F238E27FC236}">
                <a16:creationId xmlns:a16="http://schemas.microsoft.com/office/drawing/2014/main" id="{A2414558-34A2-9E3B-14B4-C555E766C388}"/>
              </a:ext>
            </a:extLst>
          </p:cNvPr>
          <p:cNvSpPr>
            <a:spLocks noGrp="1"/>
          </p:cNvSpPr>
          <p:nvPr>
            <p:ph type="body" idx="1"/>
          </p:nvPr>
        </p:nvSpPr>
        <p:spPr>
          <a:xfrm>
            <a:off x="849124" y="1038225"/>
            <a:ext cx="9215755" cy="3385542"/>
          </a:xfrm>
        </p:spPr>
        <p:txBody>
          <a:bodyPr/>
          <a:lstStyle/>
          <a:p>
            <a:pPr algn="just" fontAlgn="base"/>
            <a:r>
              <a:rPr lang="en-GB" sz="2000" b="1" dirty="0">
                <a:solidFill>
                  <a:srgbClr val="000000"/>
                </a:solidFill>
                <a:latin typeface="+mj-lt"/>
                <a:ea typeface="Times New Roman" panose="02020603050405020304" pitchFamily="18" charset="0"/>
              </a:rPr>
              <a:t>Do</a:t>
            </a:r>
            <a:endParaRPr lang="en-GB" sz="2000" dirty="0">
              <a:solidFill>
                <a:srgbClr val="000000"/>
              </a:solidFill>
              <a:latin typeface="+mj-lt"/>
              <a:ea typeface="Times New Roman" panose="02020603050405020304" pitchFamily="18" charset="0"/>
            </a:endParaRPr>
          </a:p>
          <a:p>
            <a:pPr marL="342900" indent="-342900" algn="just" fontAlgn="base">
              <a:buFont typeface="Arial" panose="020B0604020202020204" pitchFamily="34" charset="0"/>
              <a:buChar char="•"/>
            </a:pPr>
            <a:r>
              <a:rPr lang="en-GB" sz="2000" dirty="0">
                <a:solidFill>
                  <a:srgbClr val="000000"/>
                </a:solidFill>
                <a:latin typeface="+mj-lt"/>
                <a:ea typeface="Times New Roman" panose="02020603050405020304" pitchFamily="18" charset="0"/>
              </a:rPr>
              <a:t>Lock your computer when leaving it unattended.</a:t>
            </a:r>
          </a:p>
          <a:p>
            <a:pPr marL="342900" indent="-342900" algn="just" fontAlgn="base">
              <a:buFont typeface="Arial" panose="020B0604020202020204" pitchFamily="34" charset="0"/>
              <a:buChar char="•"/>
            </a:pPr>
            <a:r>
              <a:rPr lang="en-GB" sz="2000" dirty="0">
                <a:solidFill>
                  <a:srgbClr val="000000"/>
                </a:solidFill>
                <a:latin typeface="+mj-lt"/>
                <a:ea typeface="Times New Roman" panose="02020603050405020304" pitchFamily="18" charset="0"/>
              </a:rPr>
              <a:t>Change your password when prompted.</a:t>
            </a:r>
          </a:p>
          <a:p>
            <a:pPr marL="342900" indent="-342900" algn="just" fontAlgn="base">
              <a:buFont typeface="Arial" panose="020B0604020202020204" pitchFamily="34" charset="0"/>
              <a:buChar char="•"/>
            </a:pPr>
            <a:r>
              <a:rPr lang="en-GB" sz="2000" dirty="0">
                <a:solidFill>
                  <a:srgbClr val="000000"/>
                </a:solidFill>
                <a:latin typeface="+mj-lt"/>
                <a:ea typeface="Times New Roman" panose="02020603050405020304" pitchFamily="18" charset="0"/>
              </a:rPr>
              <a:t>Contact your Group Data Manager if you have any questions.</a:t>
            </a:r>
          </a:p>
          <a:p>
            <a:pPr marL="342900" indent="-342900" algn="just" fontAlgn="base">
              <a:buFont typeface="Arial" panose="020B0604020202020204" pitchFamily="34" charset="0"/>
              <a:buChar char="•"/>
            </a:pPr>
            <a:r>
              <a:rPr lang="en-GB" sz="2000" dirty="0">
                <a:solidFill>
                  <a:srgbClr val="000000"/>
                </a:solidFill>
                <a:latin typeface="+mj-lt"/>
                <a:ea typeface="Times New Roman" panose="02020603050405020304" pitchFamily="18" charset="0"/>
              </a:rPr>
              <a:t>Dispose of confidential waste in the correct way.</a:t>
            </a:r>
          </a:p>
          <a:p>
            <a:pPr algn="just" fontAlgn="base"/>
            <a:endParaRPr lang="en-GB" sz="2000" dirty="0">
              <a:solidFill>
                <a:srgbClr val="000000"/>
              </a:solidFill>
              <a:latin typeface="+mj-lt"/>
              <a:ea typeface="Times New Roman" panose="02020603050405020304" pitchFamily="18" charset="0"/>
            </a:endParaRPr>
          </a:p>
          <a:p>
            <a:pPr algn="just" fontAlgn="base"/>
            <a:r>
              <a:rPr lang="en-GB" sz="2000" b="1" dirty="0">
                <a:solidFill>
                  <a:srgbClr val="000000"/>
                </a:solidFill>
                <a:latin typeface="+mj-lt"/>
                <a:ea typeface="Times New Roman" panose="02020603050405020304" pitchFamily="18" charset="0"/>
              </a:rPr>
              <a:t>Don't</a:t>
            </a:r>
          </a:p>
          <a:p>
            <a:pPr marL="342900" indent="-342900" algn="just" fontAlgn="base">
              <a:buFont typeface="Arial" panose="020B0604020202020204" pitchFamily="34" charset="0"/>
              <a:buChar char="•"/>
            </a:pPr>
            <a:r>
              <a:rPr lang="en-GB" sz="2000" dirty="0">
                <a:solidFill>
                  <a:srgbClr val="000000"/>
                </a:solidFill>
                <a:latin typeface="+mj-lt"/>
                <a:ea typeface="Times New Roman" panose="02020603050405020304" pitchFamily="18" charset="0"/>
              </a:rPr>
              <a:t>Share your password with anyone.</a:t>
            </a:r>
          </a:p>
          <a:p>
            <a:pPr marL="342900" indent="-342900" algn="just" fontAlgn="base">
              <a:buFont typeface="Arial" panose="020B0604020202020204" pitchFamily="34" charset="0"/>
              <a:buChar char="•"/>
            </a:pPr>
            <a:r>
              <a:rPr lang="en-GB" sz="2000" dirty="0">
                <a:solidFill>
                  <a:srgbClr val="000000"/>
                </a:solidFill>
                <a:latin typeface="+mj-lt"/>
                <a:ea typeface="Times New Roman" panose="02020603050405020304" pitchFamily="18" charset="0"/>
              </a:rPr>
              <a:t>Allow anyone to use your computer without your supervision.</a:t>
            </a:r>
          </a:p>
          <a:p>
            <a:pPr marL="342900" indent="-342900" algn="just" fontAlgn="base">
              <a:buFont typeface="Arial" panose="020B0604020202020204" pitchFamily="34" charset="0"/>
              <a:buChar char="•"/>
            </a:pPr>
            <a:r>
              <a:rPr lang="en-GB" sz="2000" dirty="0">
                <a:solidFill>
                  <a:srgbClr val="000000"/>
                </a:solidFill>
                <a:latin typeface="+mj-lt"/>
                <a:ea typeface="Times New Roman" panose="02020603050405020304" pitchFamily="18" charset="0"/>
              </a:rPr>
              <a:t>Discuss personal/confidential information in a public place.</a:t>
            </a:r>
          </a:p>
          <a:p>
            <a:pPr marL="342900" indent="-342900" algn="just" fontAlgn="base">
              <a:buFont typeface="Arial" panose="020B0604020202020204" pitchFamily="34" charset="0"/>
              <a:buChar char="•"/>
            </a:pPr>
            <a:r>
              <a:rPr lang="en-GB" sz="2000" dirty="0">
                <a:solidFill>
                  <a:srgbClr val="000000"/>
                </a:solidFill>
                <a:latin typeface="+mj-lt"/>
                <a:ea typeface="Times New Roman" panose="02020603050405020304" pitchFamily="18" charset="0"/>
              </a:rPr>
              <a:t>Send personal identifiable information to a personal email address.</a:t>
            </a:r>
          </a:p>
        </p:txBody>
      </p:sp>
    </p:spTree>
    <p:extLst>
      <p:ext uri="{BB962C8B-B14F-4D97-AF65-F5344CB8AC3E}">
        <p14:creationId xmlns:p14="http://schemas.microsoft.com/office/powerpoint/2010/main" val="210593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8C891-B431-353B-3354-1F4DF5A988AA}"/>
              </a:ext>
            </a:extLst>
          </p:cNvPr>
          <p:cNvSpPr>
            <a:spLocks noGrp="1"/>
          </p:cNvSpPr>
          <p:nvPr>
            <p:ph type="title"/>
          </p:nvPr>
        </p:nvSpPr>
        <p:spPr>
          <a:xfrm>
            <a:off x="825538" y="406418"/>
            <a:ext cx="6519545" cy="338554"/>
          </a:xfrm>
        </p:spPr>
        <p:txBody>
          <a:bodyPr>
            <a:normAutofit/>
          </a:bodyPr>
          <a:lstStyle/>
          <a:p>
            <a:r>
              <a:rPr lang="en-GB" dirty="0"/>
              <a:t>What we expect of You</a:t>
            </a:r>
          </a:p>
        </p:txBody>
      </p:sp>
      <p:sp>
        <p:nvSpPr>
          <p:cNvPr id="3" name="Text Placeholder 2">
            <a:extLst>
              <a:ext uri="{FF2B5EF4-FFF2-40B4-BE49-F238E27FC236}">
                <a16:creationId xmlns:a16="http://schemas.microsoft.com/office/drawing/2014/main" id="{B38E8972-D375-5091-F818-00C74A6FBAAB}"/>
              </a:ext>
            </a:extLst>
          </p:cNvPr>
          <p:cNvSpPr>
            <a:spLocks noGrp="1"/>
          </p:cNvSpPr>
          <p:nvPr>
            <p:ph type="body" idx="1"/>
          </p:nvPr>
        </p:nvSpPr>
        <p:spPr>
          <a:xfrm>
            <a:off x="822998" y="1114425"/>
            <a:ext cx="9215755" cy="5146922"/>
          </a:xfrm>
        </p:spPr>
        <p:txBody>
          <a:bodyPr>
            <a:normAutofit/>
          </a:bodyPr>
          <a:lstStyle/>
          <a:p>
            <a:pPr lvl="0">
              <a:lnSpc>
                <a:spcPct val="107000"/>
              </a:lnSpc>
            </a:pPr>
            <a:r>
              <a:rPr lang="en-GB" sz="2000" dirty="0">
                <a:solidFill>
                  <a:srgbClr val="333333"/>
                </a:solidFill>
                <a:effectLst/>
                <a:latin typeface="+mj-lt"/>
                <a:ea typeface="Times New Roman" panose="02020603050405020304" pitchFamily="18" charset="0"/>
                <a:cs typeface="Times New Roman" panose="02020603050405020304" pitchFamily="18" charset="0"/>
              </a:rPr>
              <a:t>Be a ‘compliance champion’ who encourages good compliance within all group processes.</a:t>
            </a:r>
          </a:p>
          <a:p>
            <a:pPr lvl="0">
              <a:lnSpc>
                <a:spcPct val="107000"/>
              </a:lnSpc>
            </a:pPr>
            <a:endParaRPr lang="en-GB" sz="2000" dirty="0">
              <a:effectLst/>
              <a:latin typeface="+mj-lt"/>
              <a:ea typeface="Calibri" panose="020F0502020204030204" pitchFamily="34" charset="0"/>
              <a:cs typeface="Times New Roman" panose="02020603050405020304" pitchFamily="18" charset="0"/>
            </a:endParaRPr>
          </a:p>
          <a:p>
            <a:pPr lvl="0">
              <a:lnSpc>
                <a:spcPct val="107000"/>
              </a:lnSpc>
            </a:pPr>
            <a:r>
              <a:rPr lang="en-GB" sz="2000" dirty="0">
                <a:solidFill>
                  <a:srgbClr val="333333"/>
                </a:solidFill>
                <a:effectLst/>
                <a:latin typeface="+mj-lt"/>
                <a:ea typeface="Times New Roman" panose="02020603050405020304" pitchFamily="18" charset="0"/>
                <a:cs typeface="Times New Roman" panose="02020603050405020304" pitchFamily="18" charset="0"/>
              </a:rPr>
              <a:t>Communicate guidance on data management protocols such as ‘what to do if you suspect a data breach?’, etc. </a:t>
            </a:r>
          </a:p>
          <a:p>
            <a:pPr lvl="0">
              <a:lnSpc>
                <a:spcPct val="107000"/>
              </a:lnSpc>
            </a:pPr>
            <a:endParaRPr lang="en-GB" sz="2000" dirty="0">
              <a:solidFill>
                <a:srgbClr val="333333"/>
              </a:solidFill>
              <a:latin typeface="+mj-lt"/>
              <a:ea typeface="Times New Roman" panose="02020603050405020304" pitchFamily="18" charset="0"/>
              <a:cs typeface="Times New Roman" panose="02020603050405020304" pitchFamily="18" charset="0"/>
            </a:endParaRPr>
          </a:p>
          <a:p>
            <a:pPr lvl="0">
              <a:lnSpc>
                <a:spcPct val="107000"/>
              </a:lnSpc>
            </a:pPr>
            <a:r>
              <a:rPr lang="en-GB" sz="2000" dirty="0">
                <a:solidFill>
                  <a:srgbClr val="333333"/>
                </a:solidFill>
                <a:effectLst/>
                <a:latin typeface="+mj-lt"/>
                <a:ea typeface="Times New Roman" panose="02020603050405020304" pitchFamily="18" charset="0"/>
                <a:cs typeface="Times New Roman" panose="02020603050405020304" pitchFamily="18" charset="0"/>
              </a:rPr>
              <a:t>Raise any poor compliance behaviour to Group Chairs.</a:t>
            </a:r>
            <a:endParaRPr lang="en-GB" sz="2000" dirty="0">
              <a:solidFill>
                <a:srgbClr val="333333"/>
              </a:solidFill>
              <a:latin typeface="+mj-lt"/>
              <a:ea typeface="Calibri" panose="020F0502020204030204" pitchFamily="34" charset="0"/>
              <a:cs typeface="Times New Roman" panose="02020603050405020304" pitchFamily="18" charset="0"/>
            </a:endParaRPr>
          </a:p>
          <a:p>
            <a:pPr lvl="0">
              <a:lnSpc>
                <a:spcPct val="107000"/>
              </a:lnSpc>
            </a:pPr>
            <a:endParaRPr lang="en-GB" sz="2000" dirty="0">
              <a:solidFill>
                <a:srgbClr val="333333"/>
              </a:solidFill>
              <a:effectLst/>
              <a:latin typeface="+mj-lt"/>
              <a:ea typeface="Calibri" panose="020F0502020204030204" pitchFamily="34" charset="0"/>
              <a:cs typeface="Times New Roman" panose="02020603050405020304" pitchFamily="18" charset="0"/>
            </a:endParaRPr>
          </a:p>
          <a:p>
            <a:pPr lvl="0">
              <a:lnSpc>
                <a:spcPct val="107000"/>
              </a:lnSpc>
            </a:pPr>
            <a:r>
              <a:rPr lang="en-GB" sz="2000" dirty="0">
                <a:solidFill>
                  <a:srgbClr val="333333"/>
                </a:solidFill>
                <a:effectLst/>
                <a:latin typeface="+mj-lt"/>
                <a:ea typeface="Calibri" panose="020F0502020204030204" pitchFamily="34" charset="0"/>
                <a:cs typeface="Times New Roman" panose="02020603050405020304" pitchFamily="18" charset="0"/>
              </a:rPr>
              <a:t>Have a look at the ICOs websi</a:t>
            </a:r>
            <a:r>
              <a:rPr lang="en-GB" sz="2000" dirty="0">
                <a:solidFill>
                  <a:srgbClr val="333333"/>
                </a:solidFill>
                <a:latin typeface="+mj-lt"/>
                <a:ea typeface="Calibri" panose="020F0502020204030204" pitchFamily="34" charset="0"/>
                <a:cs typeface="Times New Roman" panose="02020603050405020304" pitchFamily="18" charset="0"/>
              </a:rPr>
              <a:t>te for all information on UK GDPR. </a:t>
            </a:r>
            <a:endParaRPr lang="en-GB" dirty="0">
              <a:effectLst/>
              <a:latin typeface="+mj-lt"/>
              <a:ea typeface="Times New Roman" panose="02020603050405020304" pitchFamily="18" charset="0"/>
            </a:endParaRPr>
          </a:p>
          <a:p>
            <a:pPr algn="just"/>
            <a:endParaRPr lang="en-GB" dirty="0">
              <a:effectLst/>
              <a:latin typeface="+mj-lt"/>
              <a:ea typeface="Times New Roman" panose="02020603050405020304" pitchFamily="18" charset="0"/>
            </a:endParaRPr>
          </a:p>
          <a:p>
            <a:pPr algn="just"/>
            <a:endParaRPr lang="en-GB" dirty="0">
              <a:solidFill>
                <a:srgbClr val="000000"/>
              </a:solidFill>
              <a:effectLst/>
              <a:latin typeface="var(--font-family-body)"/>
              <a:ea typeface="Times New Roman" panose="02020603050405020304" pitchFamily="18" charset="0"/>
            </a:endParaRPr>
          </a:p>
          <a:p>
            <a:pPr algn="just"/>
            <a:endParaRPr lang="en-GB" sz="1800" dirty="0">
              <a:solidFill>
                <a:srgbClr val="000000"/>
              </a:solidFill>
              <a:effectLst/>
              <a:latin typeface="+mj-lt"/>
              <a:ea typeface="Times New Roman" panose="02020603050405020304" pitchFamily="18" charset="0"/>
            </a:endParaRPr>
          </a:p>
          <a:p>
            <a:pPr algn="just"/>
            <a:endParaRPr lang="en-GB" dirty="0">
              <a:solidFill>
                <a:srgbClr val="000000"/>
              </a:solidFill>
              <a:effectLst/>
              <a:latin typeface="+mj-lt"/>
              <a:ea typeface="Times New Roman" panose="02020603050405020304" pitchFamily="18" charset="0"/>
            </a:endParaRPr>
          </a:p>
          <a:p>
            <a:pPr algn="just"/>
            <a:r>
              <a:rPr lang="en-GB" dirty="0">
                <a:solidFill>
                  <a:srgbClr val="000000"/>
                </a:solidFill>
                <a:latin typeface="+mj-lt"/>
                <a:ea typeface="Times New Roman" panose="02020603050405020304" pitchFamily="18" charset="0"/>
              </a:rPr>
              <a:t> </a:t>
            </a:r>
            <a:endParaRPr lang="en-GB" sz="1800" dirty="0">
              <a:solidFill>
                <a:srgbClr val="000000"/>
              </a:solidFill>
              <a:effectLst/>
              <a:latin typeface="+mj-lt"/>
              <a:ea typeface="Times New Roman" panose="02020603050405020304" pitchFamily="18" charset="0"/>
            </a:endParaRPr>
          </a:p>
          <a:p>
            <a:pPr algn="just"/>
            <a:r>
              <a:rPr lang="en-GB" b="0" i="0" dirty="0">
                <a:effectLst/>
                <a:latin typeface="Calibri" panose="020F0502020204030204" pitchFamily="34" charset="0"/>
                <a:ea typeface="Calibri" panose="020F0502020204030204" pitchFamily="34" charset="0"/>
                <a:cs typeface="Calibri" panose="020F0502020204030204" pitchFamily="34" charset="0"/>
              </a:rPr>
              <a:t> </a:t>
            </a:r>
          </a:p>
          <a:p>
            <a:endParaRPr lang="en-GB" dirty="0"/>
          </a:p>
          <a:p>
            <a:endParaRPr lang="en-GB" dirty="0"/>
          </a:p>
        </p:txBody>
      </p:sp>
      <p:pic>
        <p:nvPicPr>
          <p:cNvPr id="11266" name="Picture 2" descr="We need your help! | Vale Group Practice">
            <a:extLst>
              <a:ext uri="{FF2B5EF4-FFF2-40B4-BE49-F238E27FC236}">
                <a16:creationId xmlns:a16="http://schemas.microsoft.com/office/drawing/2014/main" id="{A1436A51-2911-B1B1-185D-AC8742459D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9444" y="5610225"/>
            <a:ext cx="2144806" cy="1428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21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8F479-2B6E-1500-FF80-18B35160FD5C}"/>
              </a:ext>
            </a:extLst>
          </p:cNvPr>
          <p:cNvSpPr>
            <a:spLocks noGrp="1"/>
          </p:cNvSpPr>
          <p:nvPr>
            <p:ph type="title"/>
          </p:nvPr>
        </p:nvSpPr>
        <p:spPr>
          <a:xfrm>
            <a:off x="825538" y="406418"/>
            <a:ext cx="6519545" cy="338554"/>
          </a:xfrm>
        </p:spPr>
        <p:txBody>
          <a:bodyPr>
            <a:normAutofit/>
          </a:bodyPr>
          <a:lstStyle/>
          <a:p>
            <a:r>
              <a:rPr lang="en-GB" dirty="0"/>
              <a:t>What Next</a:t>
            </a:r>
          </a:p>
        </p:txBody>
      </p:sp>
      <p:sp>
        <p:nvSpPr>
          <p:cNvPr id="3" name="Text Placeholder 2">
            <a:extLst>
              <a:ext uri="{FF2B5EF4-FFF2-40B4-BE49-F238E27FC236}">
                <a16:creationId xmlns:a16="http://schemas.microsoft.com/office/drawing/2014/main" id="{AC7E7EB9-17EB-8B49-D42F-89D69CF6C998}"/>
              </a:ext>
            </a:extLst>
          </p:cNvPr>
          <p:cNvSpPr>
            <a:spLocks noGrp="1"/>
          </p:cNvSpPr>
          <p:nvPr>
            <p:ph type="body" idx="1"/>
          </p:nvPr>
        </p:nvSpPr>
        <p:spPr>
          <a:xfrm>
            <a:off x="825538" y="1114425"/>
            <a:ext cx="9215755" cy="2154436"/>
          </a:xfrm>
        </p:spPr>
        <p:txBody>
          <a:bodyPr>
            <a:normAutofit/>
          </a:bodyPr>
          <a:lstStyle/>
          <a:p>
            <a:r>
              <a:rPr lang="en-GB" sz="2000" dirty="0"/>
              <a:t>Cascade this information to your Groups.</a:t>
            </a:r>
          </a:p>
          <a:p>
            <a:endParaRPr lang="en-GB" sz="2000" dirty="0"/>
          </a:p>
          <a:p>
            <a:r>
              <a:rPr lang="en-GB" sz="2000" dirty="0"/>
              <a:t>Review your Group’s data management and compliance policies and processes.</a:t>
            </a:r>
          </a:p>
          <a:p>
            <a:pPr marL="285750" indent="-285750">
              <a:buFont typeface="Arial" panose="020B0604020202020204" pitchFamily="34" charset="0"/>
              <a:buChar char="•"/>
            </a:pPr>
            <a:endParaRPr lang="en-GB" sz="2000" dirty="0"/>
          </a:p>
          <a:p>
            <a:r>
              <a:rPr lang="en-GB" sz="2000" dirty="0"/>
              <a:t>Implement a policy or process if there is not one in place.</a:t>
            </a:r>
          </a:p>
          <a:p>
            <a:pPr marL="285750" indent="-285750">
              <a:buFont typeface="Arial" panose="020B0604020202020204" pitchFamily="34" charset="0"/>
              <a:buChar char="•"/>
            </a:pPr>
            <a:endParaRPr lang="en-GB" sz="2000" dirty="0"/>
          </a:p>
          <a:p>
            <a:r>
              <a:rPr lang="en-GB" sz="2000" dirty="0"/>
              <a:t>Consider wider training and/or webinars for Group committee members.</a:t>
            </a:r>
          </a:p>
        </p:txBody>
      </p:sp>
      <p:pic>
        <p:nvPicPr>
          <p:cNvPr id="1026" name="Picture 2" descr="next steps">
            <a:extLst>
              <a:ext uri="{FF2B5EF4-FFF2-40B4-BE49-F238E27FC236}">
                <a16:creationId xmlns:a16="http://schemas.microsoft.com/office/drawing/2014/main" id="{26DFE633-9A61-CF6E-B789-57B9DE5634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8387" y="4049376"/>
            <a:ext cx="3476625" cy="2840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84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F34D1-7171-2DBF-9BBE-3E4FB1AEFB4A}"/>
              </a:ext>
            </a:extLst>
          </p:cNvPr>
          <p:cNvSpPr>
            <a:spLocks noGrp="1"/>
          </p:cNvSpPr>
          <p:nvPr>
            <p:ph type="title"/>
          </p:nvPr>
        </p:nvSpPr>
        <p:spPr>
          <a:xfrm>
            <a:off x="825538" y="406418"/>
            <a:ext cx="6519545" cy="338554"/>
          </a:xfrm>
        </p:spPr>
        <p:txBody>
          <a:bodyPr>
            <a:normAutofit/>
          </a:bodyPr>
          <a:lstStyle/>
          <a:p>
            <a:r>
              <a:rPr lang="en-GB"/>
              <a:t>Quiz</a:t>
            </a:r>
          </a:p>
        </p:txBody>
      </p:sp>
      <p:sp>
        <p:nvSpPr>
          <p:cNvPr id="3" name="Text Placeholder 2">
            <a:extLst>
              <a:ext uri="{FF2B5EF4-FFF2-40B4-BE49-F238E27FC236}">
                <a16:creationId xmlns:a16="http://schemas.microsoft.com/office/drawing/2014/main" id="{8295F4CF-6A49-E12E-1CF4-B66ED6690582}"/>
              </a:ext>
            </a:extLst>
          </p:cNvPr>
          <p:cNvSpPr>
            <a:spLocks noGrp="1"/>
          </p:cNvSpPr>
          <p:nvPr>
            <p:ph type="body" idx="1"/>
          </p:nvPr>
        </p:nvSpPr>
        <p:spPr>
          <a:xfrm>
            <a:off x="853478" y="1038225"/>
            <a:ext cx="9215755" cy="5289140"/>
          </a:xfrm>
        </p:spPr>
        <p:txBody>
          <a:bodyPr>
            <a:normAutofit fontScale="92500" lnSpcReduction="20000"/>
          </a:bodyPr>
          <a:lstStyle/>
          <a:p>
            <a:pPr marL="355600" lvl="0" indent="-355600">
              <a:lnSpc>
                <a:spcPct val="107000"/>
              </a:lnSpc>
              <a:buAutoNum type="arabicPeriod"/>
            </a:pPr>
            <a:r>
              <a:rPr lang="en-GB" sz="2200" b="1" dirty="0">
                <a:ea typeface="Calibri" panose="020F0502020204030204" pitchFamily="34" charset="0"/>
                <a:cs typeface="Times New Roman" panose="02020603050405020304" pitchFamily="18" charset="0"/>
              </a:rPr>
              <a:t>A record of processing is a legal requirement to document how we process the data we hold. This allows us to….</a:t>
            </a:r>
          </a:p>
          <a:p>
            <a:pPr lvl="0">
              <a:lnSpc>
                <a:spcPct val="107000"/>
              </a:lnSpc>
            </a:pPr>
            <a:r>
              <a:rPr lang="en-GB" sz="2200" dirty="0">
                <a:ea typeface="Calibri" panose="020F0502020204030204" pitchFamily="34" charset="0"/>
                <a:cs typeface="Times New Roman" panose="02020603050405020304" pitchFamily="18" charset="0"/>
              </a:rPr>
              <a:t>- Ensure our records remain up to date and accurate</a:t>
            </a:r>
          </a:p>
          <a:p>
            <a:pPr lvl="0">
              <a:lnSpc>
                <a:spcPct val="107000"/>
              </a:lnSpc>
            </a:pPr>
            <a:r>
              <a:rPr lang="en-GB" sz="2200" dirty="0">
                <a:ea typeface="Calibri" panose="020F0502020204030204" pitchFamily="34" charset="0"/>
                <a:cs typeface="Times New Roman" panose="02020603050405020304" pitchFamily="18" charset="0"/>
              </a:rPr>
              <a:t>- Make necessary improvements to comply with data protection law</a:t>
            </a:r>
          </a:p>
          <a:p>
            <a:pPr lvl="0">
              <a:lnSpc>
                <a:spcPct val="107000"/>
              </a:lnSpc>
            </a:pPr>
            <a:r>
              <a:rPr lang="en-GB" sz="2200" dirty="0">
                <a:ea typeface="Calibri" panose="020F0502020204030204" pitchFamily="34" charset="0"/>
                <a:cs typeface="Times New Roman" panose="02020603050405020304" pitchFamily="18" charset="0"/>
              </a:rPr>
              <a:t>- Take stock of what information you hold and where you store it.</a:t>
            </a:r>
          </a:p>
          <a:p>
            <a:pPr lvl="0">
              <a:lnSpc>
                <a:spcPct val="107000"/>
              </a:lnSpc>
            </a:pPr>
            <a:r>
              <a:rPr lang="en-GB" sz="2200" dirty="0">
                <a:ea typeface="Calibri" panose="020F0502020204030204" pitchFamily="34" charset="0"/>
                <a:cs typeface="Times New Roman" panose="02020603050405020304" pitchFamily="18" charset="0"/>
              </a:rPr>
              <a:t>- All the above</a:t>
            </a:r>
          </a:p>
          <a:p>
            <a:pPr lvl="0">
              <a:lnSpc>
                <a:spcPct val="107000"/>
              </a:lnSpc>
            </a:pPr>
            <a:endParaRPr lang="en-GB" sz="2200" dirty="0">
              <a:ea typeface="Calibri" panose="020F0502020204030204" pitchFamily="34" charset="0"/>
              <a:cs typeface="Times New Roman" panose="02020603050405020304" pitchFamily="18" charset="0"/>
            </a:endParaRPr>
          </a:p>
          <a:p>
            <a:pPr lvl="0">
              <a:lnSpc>
                <a:spcPct val="107000"/>
              </a:lnSpc>
            </a:pPr>
            <a:r>
              <a:rPr lang="en-GB" sz="2200" b="1" dirty="0">
                <a:ea typeface="Calibri" panose="020F0502020204030204" pitchFamily="34" charset="0"/>
                <a:cs typeface="Times New Roman" panose="02020603050405020304" pitchFamily="18" charset="0"/>
              </a:rPr>
              <a:t>2. There are only 72 hours between becoming aware of a data breach and being required to notify the regulatory authority should there be a risk to the rights and freedoms of an individual. Julie suspects there has been a data breach, she is unsure and doesn’t have all the information. Should she still escalate this to the Group Data Manager?</a:t>
            </a:r>
          </a:p>
          <a:p>
            <a:pPr lvl="0">
              <a:lnSpc>
                <a:spcPct val="107000"/>
              </a:lnSpc>
            </a:pPr>
            <a:r>
              <a:rPr lang="en-GB" sz="2200" dirty="0">
                <a:ea typeface="Calibri" panose="020F0502020204030204" pitchFamily="34" charset="0"/>
                <a:cs typeface="Times New Roman" panose="02020603050405020304" pitchFamily="18" charset="0"/>
              </a:rPr>
              <a:t>- Yes</a:t>
            </a:r>
          </a:p>
          <a:p>
            <a:pPr lvl="0">
              <a:lnSpc>
                <a:spcPct val="107000"/>
              </a:lnSpc>
            </a:pPr>
            <a:r>
              <a:rPr lang="en-GB" sz="2200" dirty="0">
                <a:ea typeface="Calibri" panose="020F0502020204030204" pitchFamily="34" charset="0"/>
                <a:cs typeface="Times New Roman" panose="02020603050405020304" pitchFamily="18" charset="0"/>
              </a:rPr>
              <a:t>- No</a:t>
            </a:r>
          </a:p>
          <a:p>
            <a:pPr lvl="0">
              <a:lnSpc>
                <a:spcPct val="107000"/>
              </a:lnSpc>
            </a:pPr>
            <a:endParaRPr lang="en-GB" sz="2200" dirty="0">
              <a:ea typeface="Calibri" panose="020F0502020204030204" pitchFamily="34" charset="0"/>
              <a:cs typeface="Times New Roman" panose="02020603050405020304" pitchFamily="18" charset="0"/>
            </a:endParaRPr>
          </a:p>
          <a:p>
            <a:pPr lvl="0">
              <a:lnSpc>
                <a:spcPct val="107000"/>
              </a:lnSpc>
            </a:pPr>
            <a:r>
              <a:rPr lang="en-GB" sz="2200" b="1" dirty="0">
                <a:ea typeface="Calibri" panose="020F0502020204030204" pitchFamily="34" charset="0"/>
                <a:cs typeface="Times New Roman" panose="02020603050405020304" pitchFamily="18" charset="0"/>
              </a:rPr>
              <a:t>3. Do you </a:t>
            </a:r>
            <a:r>
              <a:rPr lang="en-GB" sz="2200" b="1" dirty="0"/>
              <a:t>require a lawful basis to obtain and process and individuals’ personal data?</a:t>
            </a:r>
          </a:p>
          <a:p>
            <a:pPr lvl="0">
              <a:lnSpc>
                <a:spcPct val="107000"/>
              </a:lnSpc>
            </a:pPr>
            <a:r>
              <a:rPr lang="en-GB" sz="2200" dirty="0">
                <a:ea typeface="Calibri" panose="020F0502020204030204" pitchFamily="34" charset="0"/>
                <a:cs typeface="Times New Roman" panose="02020603050405020304" pitchFamily="18" charset="0"/>
              </a:rPr>
              <a:t>- Yes</a:t>
            </a:r>
          </a:p>
          <a:p>
            <a:pPr lvl="0">
              <a:lnSpc>
                <a:spcPct val="107000"/>
              </a:lnSpc>
            </a:pPr>
            <a:r>
              <a:rPr lang="en-GB" sz="2200" dirty="0">
                <a:ea typeface="Calibri" panose="020F0502020204030204" pitchFamily="34" charset="0"/>
                <a:cs typeface="Times New Roman" panose="02020603050405020304" pitchFamily="18" charset="0"/>
              </a:rPr>
              <a:t>- No</a:t>
            </a:r>
          </a:p>
          <a:p>
            <a:pPr lvl="0">
              <a:lnSpc>
                <a:spcPct val="107000"/>
              </a:lnSpc>
            </a:pPr>
            <a:endParaRPr lang="en-GB" sz="1600" b="1"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endParaRPr lang="en-GB" dirty="0"/>
          </a:p>
        </p:txBody>
      </p:sp>
    </p:spTree>
    <p:controls>
      <mc:AlternateContent xmlns:mc="http://schemas.openxmlformats.org/markup-compatibility/2006">
        <mc:Choice xmlns:v="urn:schemas-microsoft-com:vml" Requires="v">
          <p:control name="HTMLOption1" r:id="rId1" imgW="257040" imgH="304920"/>
        </mc:Choice>
        <mc:Fallback>
          <p:control name="HTMLOption1" r:id="rId1" imgW="257040" imgH="304920">
            <p:pic>
              <p:nvPicPr>
                <p:cNvPr id="5" name="HTMLOption1">
                  <a:extLst>
                    <a:ext uri="{FF2B5EF4-FFF2-40B4-BE49-F238E27FC236}">
                      <a16:creationId xmlns:a16="http://schemas.microsoft.com/office/drawing/2014/main" id="{E756C07E-3C8E-FA59-502D-E25D2564DF66}"/>
                    </a:ext>
                  </a:extLst>
                </p:cNvPr>
                <p:cNvPicPr preferRelativeResize="0">
                  <a:picLocks noChangeArrowheads="1" noChangeShapeType="1"/>
                </p:cNvPicPr>
                <p:nvPr/>
              </p:nvPicPr>
              <p:blipFill>
                <a:blip r:embed="rId6"/>
                <a:srcRect/>
                <a:stretch>
                  <a:fillRect/>
                </a:stretch>
              </p:blipFill>
              <p:spPr bwMode="auto">
                <a:xfrm>
                  <a:off x="152400" y="152400"/>
                  <a:ext cx="1371600" cy="274638"/>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2" r:id="rId2" imgW="257040" imgH="304920"/>
        </mc:Choice>
        <mc:Fallback>
          <p:control name="HTMLOption2" r:id="rId2" imgW="257040" imgH="304920">
            <p:pic>
              <p:nvPicPr>
                <p:cNvPr id="6" name="HTMLOption2">
                  <a:extLst>
                    <a:ext uri="{FF2B5EF4-FFF2-40B4-BE49-F238E27FC236}">
                      <a16:creationId xmlns:a16="http://schemas.microsoft.com/office/drawing/2014/main" id="{D23D9D25-0882-7478-1FF1-749691DC4D4E}"/>
                    </a:ext>
                  </a:extLst>
                </p:cNvPr>
                <p:cNvPicPr preferRelativeResize="0">
                  <a:picLocks noChangeArrowheads="1" noChangeShapeType="1"/>
                </p:cNvPicPr>
                <p:nvPr/>
              </p:nvPicPr>
              <p:blipFill>
                <a:blip r:embed="rId6"/>
                <a:srcRect/>
                <a:stretch>
                  <a:fillRect/>
                </a:stretch>
              </p:blipFill>
              <p:spPr bwMode="auto">
                <a:xfrm>
                  <a:off x="152400" y="152400"/>
                  <a:ext cx="1371600" cy="274638"/>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3" r:id="rId3" imgW="257040" imgH="304920"/>
        </mc:Choice>
        <mc:Fallback>
          <p:control name="HTMLOption3" r:id="rId3" imgW="257040" imgH="304920">
            <p:pic>
              <p:nvPicPr>
                <p:cNvPr id="7" name="HTMLOption3">
                  <a:extLst>
                    <a:ext uri="{FF2B5EF4-FFF2-40B4-BE49-F238E27FC236}">
                      <a16:creationId xmlns:a16="http://schemas.microsoft.com/office/drawing/2014/main" id="{6D8B5E33-C3A2-F17B-5B22-39782BFD202F}"/>
                    </a:ext>
                  </a:extLst>
                </p:cNvPr>
                <p:cNvPicPr preferRelativeResize="0">
                  <a:picLocks noChangeArrowheads="1" noChangeShapeType="1"/>
                </p:cNvPicPr>
                <p:nvPr/>
              </p:nvPicPr>
              <p:blipFill>
                <a:blip r:embed="rId6"/>
                <a:srcRect/>
                <a:stretch>
                  <a:fillRect/>
                </a:stretch>
              </p:blipFill>
              <p:spPr bwMode="auto">
                <a:xfrm>
                  <a:off x="152400" y="152400"/>
                  <a:ext cx="1371600" cy="274638"/>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03112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35274-E418-BCDB-0F1B-A74F4FFC9593}"/>
              </a:ext>
            </a:extLst>
          </p:cNvPr>
          <p:cNvSpPr>
            <a:spLocks noGrp="1"/>
          </p:cNvSpPr>
          <p:nvPr>
            <p:ph type="title"/>
          </p:nvPr>
        </p:nvSpPr>
        <p:spPr>
          <a:xfrm>
            <a:off x="825538" y="406418"/>
            <a:ext cx="6519545" cy="338554"/>
          </a:xfrm>
        </p:spPr>
        <p:txBody>
          <a:bodyPr/>
          <a:lstStyle/>
          <a:p>
            <a:r>
              <a:rPr lang="en-GB" dirty="0"/>
              <a:t>Quiz</a:t>
            </a:r>
          </a:p>
        </p:txBody>
      </p:sp>
      <p:sp>
        <p:nvSpPr>
          <p:cNvPr id="3" name="Text Placeholder 2">
            <a:extLst>
              <a:ext uri="{FF2B5EF4-FFF2-40B4-BE49-F238E27FC236}">
                <a16:creationId xmlns:a16="http://schemas.microsoft.com/office/drawing/2014/main" id="{22138A92-FDDE-1481-F70C-B330E807054A}"/>
              </a:ext>
            </a:extLst>
          </p:cNvPr>
          <p:cNvSpPr>
            <a:spLocks noGrp="1"/>
          </p:cNvSpPr>
          <p:nvPr>
            <p:ph type="body" idx="1"/>
          </p:nvPr>
        </p:nvSpPr>
        <p:spPr>
          <a:xfrm>
            <a:off x="781050" y="1312925"/>
            <a:ext cx="9215755" cy="5724644"/>
          </a:xfrm>
        </p:spPr>
        <p:txBody>
          <a:bodyPr/>
          <a:lstStyle/>
          <a:p>
            <a:r>
              <a:rPr lang="en-GB" sz="2000" b="1" i="0" dirty="0">
                <a:solidFill>
                  <a:srgbClr val="242424"/>
                </a:solidFill>
                <a:effectLst/>
              </a:rPr>
              <a:t>4. Processing is an umbrella term for:</a:t>
            </a:r>
          </a:p>
          <a:p>
            <a:r>
              <a:rPr lang="en-GB" sz="2000" dirty="0">
                <a:solidFill>
                  <a:srgbClr val="242424"/>
                </a:solidFill>
              </a:rPr>
              <a:t>- Collecting and storing data</a:t>
            </a:r>
          </a:p>
          <a:p>
            <a:r>
              <a:rPr lang="en-GB" sz="2000" dirty="0">
                <a:solidFill>
                  <a:srgbClr val="242424"/>
                </a:solidFill>
              </a:rPr>
              <a:t>- Using and sharing data</a:t>
            </a:r>
          </a:p>
          <a:p>
            <a:r>
              <a:rPr lang="en-GB" sz="2000" dirty="0">
                <a:solidFill>
                  <a:srgbClr val="242424"/>
                </a:solidFill>
              </a:rPr>
              <a:t>- Viewing and deleting data</a:t>
            </a:r>
          </a:p>
          <a:p>
            <a:r>
              <a:rPr lang="en-GB" sz="2000" dirty="0">
                <a:solidFill>
                  <a:srgbClr val="242424"/>
                </a:solidFill>
              </a:rPr>
              <a:t>- All the above</a:t>
            </a:r>
          </a:p>
          <a:p>
            <a:endParaRPr lang="en-GB" sz="2000" dirty="0">
              <a:solidFill>
                <a:srgbClr val="242424"/>
              </a:solidFill>
            </a:endParaRPr>
          </a:p>
          <a:p>
            <a:r>
              <a:rPr lang="en-GB" sz="2000" b="1" dirty="0">
                <a:solidFill>
                  <a:srgbClr val="242424"/>
                </a:solidFill>
              </a:rPr>
              <a:t>5. What is a Data Subject?</a:t>
            </a:r>
          </a:p>
          <a:p>
            <a:r>
              <a:rPr lang="en-GB" sz="2000" dirty="0">
                <a:solidFill>
                  <a:srgbClr val="242424"/>
                </a:solidFill>
              </a:rPr>
              <a:t>- Something in Maths</a:t>
            </a:r>
          </a:p>
          <a:p>
            <a:r>
              <a:rPr lang="en-GB" sz="2000" dirty="0">
                <a:solidFill>
                  <a:srgbClr val="242424"/>
                </a:solidFill>
              </a:rPr>
              <a:t>- Something to do with Accounting</a:t>
            </a:r>
          </a:p>
          <a:p>
            <a:r>
              <a:rPr lang="en-GB" sz="2000" dirty="0">
                <a:solidFill>
                  <a:srgbClr val="242424"/>
                </a:solidFill>
              </a:rPr>
              <a:t>- All living, breathing individuals who reside in the UK/EU.</a:t>
            </a:r>
          </a:p>
          <a:p>
            <a:endParaRPr lang="en-GB" sz="2000" dirty="0">
              <a:solidFill>
                <a:srgbClr val="242424"/>
              </a:solidFill>
            </a:endParaRPr>
          </a:p>
          <a:p>
            <a:r>
              <a:rPr lang="en-GB" sz="2000" b="1" dirty="0">
                <a:solidFill>
                  <a:srgbClr val="242424"/>
                </a:solidFill>
              </a:rPr>
              <a:t>6. Which email example would not be classed as personal and carries less risk?</a:t>
            </a:r>
          </a:p>
          <a:p>
            <a:r>
              <a:rPr lang="en-GB" sz="2000" dirty="0">
                <a:solidFill>
                  <a:srgbClr val="242424"/>
                </a:solidFill>
              </a:rPr>
              <a:t>- </a:t>
            </a:r>
            <a:r>
              <a:rPr lang="en-GB" sz="2000" dirty="0">
                <a:solidFill>
                  <a:srgbClr val="242424"/>
                </a:solidFill>
                <a:hlinkClick r:id="rId3"/>
              </a:rPr>
              <a:t>chloe.charlton@iam.org.uk</a:t>
            </a:r>
            <a:endParaRPr lang="en-GB" sz="2000" dirty="0">
              <a:solidFill>
                <a:srgbClr val="242424"/>
              </a:solidFill>
            </a:endParaRPr>
          </a:p>
          <a:p>
            <a:r>
              <a:rPr lang="en-GB" sz="2000" dirty="0">
                <a:solidFill>
                  <a:srgbClr val="242424"/>
                </a:solidFill>
              </a:rPr>
              <a:t>- </a:t>
            </a:r>
            <a:r>
              <a:rPr lang="en-GB" sz="2000" dirty="0">
                <a:solidFill>
                  <a:srgbClr val="242424"/>
                </a:solidFill>
                <a:hlinkClick r:id="rId4"/>
              </a:rPr>
              <a:t>feedback@iam.org.uk</a:t>
            </a:r>
            <a:endParaRPr lang="en-GB" sz="2000" dirty="0">
              <a:solidFill>
                <a:srgbClr val="242424"/>
              </a:solidFill>
            </a:endParaRPr>
          </a:p>
          <a:p>
            <a:r>
              <a:rPr lang="en-GB" sz="2000" dirty="0">
                <a:solidFill>
                  <a:srgbClr val="242424"/>
                </a:solidFill>
              </a:rPr>
              <a:t>- </a:t>
            </a:r>
            <a:r>
              <a:rPr lang="en-GB" sz="2000" dirty="0">
                <a:solidFill>
                  <a:srgbClr val="242424"/>
                </a:solidFill>
                <a:hlinkClick r:id="rId5"/>
              </a:rPr>
              <a:t>elvis@presley.com</a:t>
            </a:r>
            <a:endParaRPr lang="en-GB" sz="2000" dirty="0">
              <a:solidFill>
                <a:srgbClr val="242424"/>
              </a:solidFill>
            </a:endParaRPr>
          </a:p>
          <a:p>
            <a:endParaRPr lang="en-GB" dirty="0">
              <a:solidFill>
                <a:srgbClr val="242424"/>
              </a:solidFill>
              <a:latin typeface="Segoe UI" panose="020B0502040204020203" pitchFamily="34" charset="0"/>
            </a:endParaRPr>
          </a:p>
          <a:p>
            <a:endParaRPr lang="en-GB" dirty="0">
              <a:solidFill>
                <a:srgbClr val="242424"/>
              </a:solidFill>
              <a:latin typeface="Segoe UI" panose="020B0502040204020203" pitchFamily="34" charset="0"/>
            </a:endParaRPr>
          </a:p>
          <a:p>
            <a:endParaRPr lang="en-GB" dirty="0">
              <a:solidFill>
                <a:srgbClr val="242424"/>
              </a:solidFill>
              <a:latin typeface="Segoe UI" panose="020B0502040204020203" pitchFamily="34" charset="0"/>
            </a:endParaRPr>
          </a:p>
          <a:p>
            <a:endParaRPr lang="en-GB" dirty="0"/>
          </a:p>
        </p:txBody>
      </p:sp>
    </p:spTree>
    <p:extLst>
      <p:ext uri="{BB962C8B-B14F-4D97-AF65-F5344CB8AC3E}">
        <p14:creationId xmlns:p14="http://schemas.microsoft.com/office/powerpoint/2010/main" val="338841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35274-E418-BCDB-0F1B-A74F4FFC9593}"/>
              </a:ext>
            </a:extLst>
          </p:cNvPr>
          <p:cNvSpPr>
            <a:spLocks noGrp="1"/>
          </p:cNvSpPr>
          <p:nvPr>
            <p:ph type="title"/>
          </p:nvPr>
        </p:nvSpPr>
        <p:spPr>
          <a:xfrm>
            <a:off x="825538" y="406418"/>
            <a:ext cx="6519545" cy="338554"/>
          </a:xfrm>
        </p:spPr>
        <p:txBody>
          <a:bodyPr/>
          <a:lstStyle/>
          <a:p>
            <a:r>
              <a:rPr lang="en-GB" dirty="0"/>
              <a:t>Links</a:t>
            </a:r>
          </a:p>
        </p:txBody>
      </p:sp>
      <p:sp>
        <p:nvSpPr>
          <p:cNvPr id="3" name="Text Placeholder 2">
            <a:extLst>
              <a:ext uri="{FF2B5EF4-FFF2-40B4-BE49-F238E27FC236}">
                <a16:creationId xmlns:a16="http://schemas.microsoft.com/office/drawing/2014/main" id="{22138A92-FDDE-1481-F70C-B330E807054A}"/>
              </a:ext>
            </a:extLst>
          </p:cNvPr>
          <p:cNvSpPr>
            <a:spLocks noGrp="1"/>
          </p:cNvSpPr>
          <p:nvPr>
            <p:ph type="body" idx="1"/>
          </p:nvPr>
        </p:nvSpPr>
        <p:spPr>
          <a:xfrm>
            <a:off x="781050" y="1312925"/>
            <a:ext cx="9215755" cy="4431983"/>
          </a:xfrm>
        </p:spPr>
        <p:txBody>
          <a:bodyPr/>
          <a:lstStyle/>
          <a:p>
            <a:r>
              <a:rPr lang="en-GB" sz="1800" dirty="0">
                <a:effectLst/>
                <a:latin typeface="Calibri" panose="020F0502020204030204" pitchFamily="34" charset="0"/>
                <a:ea typeface="Calibri" panose="020F0502020204030204" pitchFamily="34" charset="0"/>
              </a:rPr>
              <a:t>Right to Access - </a:t>
            </a:r>
            <a:r>
              <a:rPr lang="en-GB" sz="1800" u="sng" dirty="0">
                <a:solidFill>
                  <a:srgbClr val="0563C1"/>
                </a:solidFill>
                <a:effectLst/>
                <a:latin typeface="Calibri" panose="020F0502020204030204" pitchFamily="34" charset="0"/>
                <a:ea typeface="Calibri" panose="020F0502020204030204" pitchFamily="34" charset="0"/>
                <a:hlinkClick r:id="rId3"/>
              </a:rPr>
              <a:t>https://ico.org.uk/for-organisations/uk-gdpr-guidance-and-resources/individual-rights/individual-rights/right-of-access/</a:t>
            </a:r>
            <a:endParaRPr lang="en-GB" sz="1800" u="sng" dirty="0">
              <a:solidFill>
                <a:srgbClr val="0563C1"/>
              </a:solidFill>
              <a:effectLst/>
              <a:latin typeface="Calibri" panose="020F0502020204030204" pitchFamily="34" charset="0"/>
              <a:ea typeface="Calibri" panose="020F0502020204030204" pitchFamily="34" charset="0"/>
            </a:endParaRPr>
          </a:p>
          <a:p>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Right to rectification – </a:t>
            </a:r>
            <a:r>
              <a:rPr lang="en-GB" sz="1800" u="sng" dirty="0">
                <a:solidFill>
                  <a:srgbClr val="0563C1"/>
                </a:solidFill>
                <a:effectLst/>
                <a:latin typeface="Calibri" panose="020F0502020204030204" pitchFamily="34" charset="0"/>
                <a:ea typeface="Calibri" panose="020F0502020204030204" pitchFamily="34" charset="0"/>
                <a:hlinkClick r:id="rId4"/>
              </a:rPr>
              <a:t>https://ico.org.uk/for-organisations/uk-gdpr-guidance-and-resources/individual-rights/individual-rights/right-to-rectification/</a:t>
            </a:r>
            <a:endParaRPr lang="en-GB" sz="1800" u="sng" dirty="0">
              <a:solidFill>
                <a:srgbClr val="0563C1"/>
              </a:solidFill>
              <a:effectLst/>
              <a:latin typeface="Calibri" panose="020F0502020204030204" pitchFamily="34" charset="0"/>
              <a:ea typeface="Calibri" panose="020F0502020204030204" pitchFamily="34" charset="0"/>
            </a:endParaRPr>
          </a:p>
          <a:p>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Right to erasure - </a:t>
            </a:r>
            <a:r>
              <a:rPr lang="en-GB" sz="1800" u="sng" dirty="0">
                <a:solidFill>
                  <a:srgbClr val="0563C1"/>
                </a:solidFill>
                <a:effectLst/>
                <a:latin typeface="Calibri" panose="020F0502020204030204" pitchFamily="34" charset="0"/>
                <a:ea typeface="Calibri" panose="020F0502020204030204" pitchFamily="34" charset="0"/>
                <a:hlinkClick r:id="rId5"/>
              </a:rPr>
              <a:t>https://ico.org.uk/for-organisations/uk-gdpr-guidance-and-resources/individual-rights/individual-rights/right-to-erasure/</a:t>
            </a:r>
            <a:endParaRPr lang="en-GB" sz="1800" u="sng" dirty="0">
              <a:solidFill>
                <a:srgbClr val="0563C1"/>
              </a:solidFill>
              <a:effectLst/>
              <a:latin typeface="Calibri" panose="020F0502020204030204" pitchFamily="34" charset="0"/>
              <a:ea typeface="Calibri" panose="020F0502020204030204" pitchFamily="34" charset="0"/>
            </a:endParaRPr>
          </a:p>
          <a:p>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Right to data portability - </a:t>
            </a:r>
            <a:r>
              <a:rPr lang="en-GB" sz="1800" u="sng" dirty="0">
                <a:solidFill>
                  <a:srgbClr val="0563C1"/>
                </a:solidFill>
                <a:effectLst/>
                <a:latin typeface="Calibri" panose="020F0502020204030204" pitchFamily="34" charset="0"/>
                <a:ea typeface="Calibri" panose="020F0502020204030204" pitchFamily="34" charset="0"/>
                <a:hlinkClick r:id="rId6"/>
              </a:rPr>
              <a:t>https://ico.org.uk/for-organisations/uk-gdpr-guidance-and-resources/individual-rights/individual-rights/right-to-data-portability/</a:t>
            </a:r>
            <a:endParaRPr lang="en-GB" sz="1800" u="sng" dirty="0">
              <a:solidFill>
                <a:srgbClr val="0563C1"/>
              </a:solidFill>
              <a:effectLst/>
              <a:latin typeface="Calibri" panose="020F0502020204030204" pitchFamily="34" charset="0"/>
              <a:ea typeface="Calibri" panose="020F0502020204030204" pitchFamily="34" charset="0"/>
            </a:endParaRPr>
          </a:p>
          <a:p>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ICO Registration - </a:t>
            </a:r>
            <a:r>
              <a:rPr lang="en-GB" sz="1800" u="sng" dirty="0">
                <a:solidFill>
                  <a:srgbClr val="0563C1"/>
                </a:solidFill>
                <a:effectLst/>
                <a:latin typeface="Calibri" panose="020F0502020204030204" pitchFamily="34" charset="0"/>
                <a:ea typeface="Calibri" panose="020F0502020204030204" pitchFamily="34" charset="0"/>
                <a:hlinkClick r:id="rId7"/>
              </a:rPr>
              <a:t>https://ico.org.uk/for-organisations/data-protection-fee/register/</a:t>
            </a:r>
            <a:endParaRPr lang="en-GB" sz="1800" u="sng" dirty="0">
              <a:solidFill>
                <a:srgbClr val="0563C1"/>
              </a:solidFill>
              <a:effectLst/>
              <a:latin typeface="Calibri" panose="020F0502020204030204" pitchFamily="34" charset="0"/>
              <a:ea typeface="Calibri" panose="020F0502020204030204" pitchFamily="34" charset="0"/>
            </a:endParaRPr>
          </a:p>
          <a:p>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Data Breaches - </a:t>
            </a:r>
            <a:r>
              <a:rPr lang="en-GB" sz="1800" u="sng" dirty="0">
                <a:solidFill>
                  <a:srgbClr val="0563C1"/>
                </a:solidFill>
                <a:effectLst/>
                <a:latin typeface="Calibri" panose="020F0502020204030204" pitchFamily="34" charset="0"/>
                <a:ea typeface="Calibri" panose="020F0502020204030204" pitchFamily="34" charset="0"/>
                <a:hlinkClick r:id="rId8"/>
              </a:rPr>
              <a:t>https://ico.org.uk/for-organisations/report-a-breach/personal-data-breach/personal-data-breaches-a-guide/#whatisa</a:t>
            </a:r>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439673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4 Better Ways to Say &quot;Thank You&quot; | Inc.com">
            <a:extLst>
              <a:ext uri="{FF2B5EF4-FFF2-40B4-BE49-F238E27FC236}">
                <a16:creationId xmlns:a16="http://schemas.microsoft.com/office/drawing/2014/main" id="{61A2504F-C1D8-16F5-B01E-7068B4E83A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5300" y="1706562"/>
            <a:ext cx="7377290" cy="414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371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B5B12-8B1A-BD69-6C96-D7F820391AFC}"/>
              </a:ext>
            </a:extLst>
          </p:cNvPr>
          <p:cNvSpPr>
            <a:spLocks noGrp="1"/>
          </p:cNvSpPr>
          <p:nvPr>
            <p:ph type="title"/>
          </p:nvPr>
        </p:nvSpPr>
        <p:spPr>
          <a:xfrm>
            <a:off x="825538" y="406418"/>
            <a:ext cx="6519545" cy="338554"/>
          </a:xfrm>
        </p:spPr>
        <p:txBody>
          <a:bodyPr/>
          <a:lstStyle/>
          <a:p>
            <a:r>
              <a:rPr lang="en-GB"/>
              <a:t>Contents</a:t>
            </a:r>
          </a:p>
        </p:txBody>
      </p:sp>
      <p:sp>
        <p:nvSpPr>
          <p:cNvPr id="3" name="Text Placeholder 2">
            <a:extLst>
              <a:ext uri="{FF2B5EF4-FFF2-40B4-BE49-F238E27FC236}">
                <a16:creationId xmlns:a16="http://schemas.microsoft.com/office/drawing/2014/main" id="{F2A252BB-3594-01E8-AC27-D526E84FDAB9}"/>
              </a:ext>
            </a:extLst>
          </p:cNvPr>
          <p:cNvSpPr>
            <a:spLocks noGrp="1"/>
          </p:cNvSpPr>
          <p:nvPr>
            <p:ph type="body" idx="1"/>
          </p:nvPr>
        </p:nvSpPr>
        <p:spPr>
          <a:xfrm>
            <a:off x="825538" y="744972"/>
            <a:ext cx="9268777" cy="7063472"/>
          </a:xfrm>
        </p:spPr>
        <p:txBody>
          <a:bodyPr/>
          <a:lstStyle/>
          <a:p>
            <a:pPr marL="342900" lvl="0" indent="-342900" fontAlgn="base">
              <a:tabLst>
                <a:tab pos="457200" algn="l"/>
              </a:tabLst>
            </a:pPr>
            <a:endParaRPr lang="en-GB" b="1" dirty="0">
              <a:highlight>
                <a:srgbClr val="FF0000"/>
              </a:highlight>
              <a:latin typeface="+mj-lt"/>
            </a:endParaRPr>
          </a:p>
          <a:p>
            <a:pPr marL="249238" lvl="0" indent="-249238" fontAlgn="base">
              <a:buFont typeface="Arial" panose="020B0604020202020204" pitchFamily="34" charset="0"/>
              <a:buChar char="•"/>
              <a:tabLst>
                <a:tab pos="269875" algn="l"/>
              </a:tabLst>
            </a:pPr>
            <a:r>
              <a:rPr lang="en-GB" sz="1650" b="1" dirty="0">
                <a:latin typeface="+mj-lt"/>
              </a:rPr>
              <a:t>Introduction</a:t>
            </a:r>
          </a:p>
          <a:p>
            <a:pPr marL="249238" lvl="0" indent="-249238" fontAlgn="base">
              <a:buFont typeface="Arial" panose="020B0604020202020204" pitchFamily="34" charset="0"/>
              <a:buChar char="•"/>
              <a:tabLst>
                <a:tab pos="269875" algn="l"/>
              </a:tabLst>
            </a:pPr>
            <a:r>
              <a:rPr lang="en-GB" sz="1650" b="1" dirty="0">
                <a:latin typeface="+mj-lt"/>
              </a:rPr>
              <a:t>What is </a:t>
            </a:r>
            <a:r>
              <a:rPr lang="en-GB" sz="1650" b="1" dirty="0">
                <a:latin typeface="+mj-lt"/>
                <a:ea typeface="Times New Roman" panose="02020603050405020304" pitchFamily="18" charset="0"/>
              </a:rPr>
              <a:t>GDPR?</a:t>
            </a:r>
            <a:r>
              <a:rPr lang="en-GB" sz="1650" b="1" dirty="0">
                <a:effectLst/>
                <a:latin typeface="+mj-lt"/>
                <a:ea typeface="Times New Roman" panose="02020603050405020304" pitchFamily="18" charset="0"/>
              </a:rPr>
              <a:t> </a:t>
            </a:r>
          </a:p>
          <a:p>
            <a:pPr marL="285750" indent="-285750" algn="l" fontAlgn="base">
              <a:buFont typeface="Arial" panose="020B0604020202020204" pitchFamily="34" charset="0"/>
              <a:buChar char="•"/>
              <a:tabLst>
                <a:tab pos="457200" algn="l"/>
              </a:tabLst>
            </a:pPr>
            <a:r>
              <a:rPr lang="en-GB" sz="1650" b="1" dirty="0">
                <a:effectLst/>
                <a:latin typeface="Calibri" panose="020F0502020204030204" pitchFamily="34" charset="0"/>
                <a:ea typeface="Calibri" panose="020F0502020204030204" pitchFamily="34" charset="0"/>
              </a:rPr>
              <a:t>ICO </a:t>
            </a:r>
          </a:p>
          <a:p>
            <a:pPr algn="l" fontAlgn="base">
              <a:tabLst>
                <a:tab pos="811213" algn="l"/>
              </a:tabLst>
            </a:pPr>
            <a:r>
              <a:rPr lang="en-GB" dirty="0">
                <a:latin typeface="Calibri" panose="020F0502020204030204" pitchFamily="34" charset="0"/>
              </a:rPr>
              <a:t>	</a:t>
            </a:r>
            <a:r>
              <a:rPr lang="en-GB" sz="1400" dirty="0">
                <a:latin typeface="Calibri" panose="020F0502020204030204" pitchFamily="34" charset="0"/>
              </a:rPr>
              <a:t>- Who are they?</a:t>
            </a:r>
          </a:p>
          <a:p>
            <a:pPr algn="l" fontAlgn="base">
              <a:tabLst>
                <a:tab pos="811213" algn="l"/>
              </a:tabLst>
            </a:pPr>
            <a:r>
              <a:rPr lang="en-GB" sz="1400" dirty="0">
                <a:latin typeface="Calibri" panose="020F0502020204030204" pitchFamily="34" charset="0"/>
              </a:rPr>
              <a:t>	- ICO Registration</a:t>
            </a:r>
          </a:p>
          <a:p>
            <a:pPr algn="l" fontAlgn="base">
              <a:tabLst>
                <a:tab pos="811213" algn="l"/>
              </a:tabLst>
            </a:pPr>
            <a:r>
              <a:rPr lang="en-GB" sz="1400" dirty="0">
                <a:latin typeface="Calibri" panose="020F0502020204030204" pitchFamily="34" charset="0"/>
              </a:rPr>
              <a:t>	- ICO Complaints</a:t>
            </a:r>
          </a:p>
          <a:p>
            <a:pPr marL="342900" lvl="0" indent="-342900" fontAlgn="base">
              <a:buFont typeface="Arial" panose="020B0604020202020204" pitchFamily="34" charset="0"/>
              <a:buChar char="•"/>
              <a:tabLst>
                <a:tab pos="457200" algn="l"/>
              </a:tabLst>
            </a:pPr>
            <a:r>
              <a:rPr lang="en-GB" sz="1650" b="1" dirty="0">
                <a:effectLst/>
                <a:latin typeface="+mj-lt"/>
                <a:ea typeface="Times New Roman" panose="02020603050405020304" pitchFamily="18" charset="0"/>
              </a:rPr>
              <a:t>What is personal data?</a:t>
            </a:r>
          </a:p>
          <a:p>
            <a:pPr marL="342900" indent="-342900" fontAlgn="base">
              <a:buFont typeface="Arial" panose="020B0604020202020204" pitchFamily="34" charset="0"/>
              <a:buChar char="•"/>
              <a:tabLst>
                <a:tab pos="457200" algn="l"/>
              </a:tabLst>
            </a:pPr>
            <a:r>
              <a:rPr lang="en-GB" sz="1650" b="1" dirty="0">
                <a:latin typeface="+mj-lt"/>
                <a:ea typeface="Times New Roman" panose="02020603050405020304" pitchFamily="18" charset="0"/>
              </a:rPr>
              <a:t>Data Handling Procedures </a:t>
            </a:r>
          </a:p>
          <a:p>
            <a:pPr marL="342900" lvl="0" indent="-342900" fontAlgn="base">
              <a:buFont typeface="Arial" panose="020B0604020202020204" pitchFamily="34" charset="0"/>
              <a:buChar char="•"/>
              <a:tabLst>
                <a:tab pos="457200" algn="l"/>
              </a:tabLst>
            </a:pPr>
            <a:r>
              <a:rPr lang="en-GB" sz="1650" b="1" dirty="0">
                <a:effectLst/>
                <a:latin typeface="+mj-lt"/>
                <a:ea typeface="Times New Roman" panose="02020603050405020304" pitchFamily="18" charset="0"/>
              </a:rPr>
              <a:t>Data Protection Impact Assessments (DPIA)</a:t>
            </a:r>
          </a:p>
          <a:p>
            <a:pPr marL="342900" lvl="0" indent="-342900" fontAlgn="base">
              <a:buFont typeface="Arial" panose="020B0604020202020204" pitchFamily="34" charset="0"/>
              <a:buChar char="•"/>
              <a:tabLst>
                <a:tab pos="457200" algn="l"/>
              </a:tabLst>
            </a:pPr>
            <a:r>
              <a:rPr lang="en-GB" sz="1650" b="1" dirty="0">
                <a:effectLst/>
                <a:latin typeface="+mj-lt"/>
                <a:ea typeface="Times New Roman" panose="02020603050405020304" pitchFamily="18" charset="0"/>
              </a:rPr>
              <a:t>Rights of Individuals </a:t>
            </a:r>
          </a:p>
          <a:p>
            <a:pPr lvl="0" fontAlgn="base">
              <a:tabLst>
                <a:tab pos="893763" algn="l"/>
              </a:tabLst>
            </a:pPr>
            <a:r>
              <a:rPr lang="en-GB" dirty="0">
                <a:latin typeface="+mj-lt"/>
                <a:ea typeface="Times New Roman" panose="02020603050405020304" pitchFamily="18" charset="0"/>
              </a:rPr>
              <a:t>      	</a:t>
            </a:r>
            <a:r>
              <a:rPr lang="en-GB" sz="1400" dirty="0">
                <a:latin typeface="+mj-lt"/>
                <a:ea typeface="Times New Roman" panose="02020603050405020304" pitchFamily="18" charset="0"/>
              </a:rPr>
              <a:t>- Right to Access</a:t>
            </a:r>
          </a:p>
          <a:p>
            <a:pPr lvl="0" fontAlgn="base">
              <a:tabLst>
                <a:tab pos="893763" algn="l"/>
              </a:tabLst>
            </a:pPr>
            <a:r>
              <a:rPr lang="en-GB" sz="1400" kern="0" dirty="0">
                <a:effectLst/>
                <a:latin typeface="+mj-lt"/>
                <a:ea typeface="Times New Roman" panose="02020603050405020304" pitchFamily="18" charset="0"/>
              </a:rPr>
              <a:t>	</a:t>
            </a:r>
            <a:r>
              <a:rPr lang="en-GB" sz="1400" kern="0" dirty="0">
                <a:effectLst/>
                <a:latin typeface="Calibri" panose="020F0502020204030204" pitchFamily="34" charset="0"/>
                <a:ea typeface="Times New Roman" panose="02020603050405020304" pitchFamily="18" charset="0"/>
              </a:rPr>
              <a:t>- Right to rectification </a:t>
            </a:r>
            <a:endParaRPr lang="en-GB" sz="1400" dirty="0">
              <a:effectLst/>
              <a:latin typeface="+mj-lt"/>
              <a:ea typeface="Times New Roman" panose="02020603050405020304" pitchFamily="18" charset="0"/>
            </a:endParaRPr>
          </a:p>
          <a:p>
            <a:pPr lvl="0" fontAlgn="base">
              <a:tabLst>
                <a:tab pos="893763" algn="l"/>
              </a:tabLst>
            </a:pPr>
            <a:r>
              <a:rPr lang="en-GB" sz="1400" dirty="0">
                <a:latin typeface="Calibri" panose="020F0502020204030204" pitchFamily="34" charset="0"/>
                <a:ea typeface="Times New Roman" panose="02020603050405020304" pitchFamily="18" charset="0"/>
              </a:rPr>
              <a:t>	- </a:t>
            </a:r>
            <a:r>
              <a:rPr lang="en-GB" sz="1400" kern="0" dirty="0">
                <a:effectLst/>
                <a:latin typeface="Calibri" panose="020F0502020204030204" pitchFamily="34" charset="0"/>
                <a:ea typeface="Times New Roman" panose="02020603050405020304" pitchFamily="18" charset="0"/>
              </a:rPr>
              <a:t>Right to erasure </a:t>
            </a:r>
          </a:p>
          <a:p>
            <a:pPr lvl="0" fontAlgn="base">
              <a:tabLst>
                <a:tab pos="893763" algn="l"/>
              </a:tabLst>
            </a:pPr>
            <a:r>
              <a:rPr lang="en-GB" sz="1400" kern="0" dirty="0">
                <a:effectLst/>
                <a:latin typeface="Calibri" panose="020F0502020204030204" pitchFamily="34" charset="0"/>
                <a:ea typeface="Times New Roman" panose="02020603050405020304" pitchFamily="18" charset="0"/>
              </a:rPr>
              <a:t>	- Right to data portability </a:t>
            </a:r>
            <a:endParaRPr lang="en-GB" sz="1400" dirty="0">
              <a:effectLst/>
              <a:latin typeface="+mj-lt"/>
              <a:ea typeface="Times New Roman" panose="02020603050405020304" pitchFamily="18" charset="0"/>
            </a:endParaRPr>
          </a:p>
          <a:p>
            <a:pPr marL="342900" indent="-342900" fontAlgn="base">
              <a:buFont typeface="Arial" panose="020B0604020202020204" pitchFamily="34" charset="0"/>
              <a:buChar char="•"/>
              <a:tabLst>
                <a:tab pos="457200" algn="l"/>
              </a:tabLst>
            </a:pPr>
            <a:r>
              <a:rPr lang="en-GB" sz="1650" b="1" dirty="0">
                <a:effectLst/>
                <a:latin typeface="+mj-lt"/>
                <a:ea typeface="Times New Roman" panose="02020603050405020304" pitchFamily="18" charset="0"/>
              </a:rPr>
              <a:t>Data Breaches</a:t>
            </a:r>
          </a:p>
          <a:p>
            <a:pPr lvl="2" fontAlgn="base">
              <a:tabLst>
                <a:tab pos="987425" algn="l"/>
              </a:tabLst>
            </a:pPr>
            <a:r>
              <a:rPr lang="en-GB" sz="1400" dirty="0">
                <a:effectLst/>
                <a:latin typeface="+mj-lt"/>
                <a:ea typeface="Times New Roman" panose="02020603050405020304" pitchFamily="18" charset="0"/>
              </a:rPr>
              <a:t>- What is a Data Breach?</a:t>
            </a:r>
          </a:p>
          <a:p>
            <a:pPr lvl="2" fontAlgn="base">
              <a:tabLst>
                <a:tab pos="987425" algn="l"/>
              </a:tabLst>
            </a:pPr>
            <a:r>
              <a:rPr lang="en-GB" sz="1400" dirty="0">
                <a:effectLst/>
                <a:latin typeface="+mj-lt"/>
                <a:ea typeface="Times New Roman" panose="02020603050405020304" pitchFamily="18" charset="0"/>
              </a:rPr>
              <a:t>- Why are they bad?</a:t>
            </a:r>
          </a:p>
          <a:p>
            <a:pPr lvl="2" fontAlgn="base">
              <a:tabLst>
                <a:tab pos="987425" algn="l"/>
              </a:tabLst>
            </a:pPr>
            <a:r>
              <a:rPr lang="en-GB" sz="1400" dirty="0">
                <a:effectLst/>
                <a:latin typeface="+mj-lt"/>
                <a:ea typeface="Times New Roman" panose="02020603050405020304" pitchFamily="18" charset="0"/>
              </a:rPr>
              <a:t>- Common Reasons they occur?</a:t>
            </a:r>
          </a:p>
          <a:p>
            <a:pPr lvl="2" fontAlgn="base">
              <a:tabLst>
                <a:tab pos="987425" algn="l"/>
              </a:tabLst>
            </a:pPr>
            <a:r>
              <a:rPr lang="en-GB" sz="1400" dirty="0">
                <a:effectLst/>
                <a:latin typeface="+mj-lt"/>
                <a:ea typeface="Times New Roman" panose="02020603050405020304" pitchFamily="18" charset="0"/>
              </a:rPr>
              <a:t>- What actions do we take when a data breach occurs? </a:t>
            </a:r>
          </a:p>
          <a:p>
            <a:pPr lvl="2" fontAlgn="base">
              <a:tabLst>
                <a:tab pos="987425" algn="l"/>
              </a:tabLst>
            </a:pPr>
            <a:r>
              <a:rPr lang="en-GB" sz="1400" dirty="0">
                <a:effectLst/>
                <a:latin typeface="Calibri" panose="020F0502020204030204" pitchFamily="34" charset="0"/>
                <a:ea typeface="Calibri" panose="020F0502020204030204" pitchFamily="34" charset="0"/>
              </a:rPr>
              <a:t>- Who do you inform about the breach?</a:t>
            </a:r>
          </a:p>
          <a:p>
            <a:pPr marL="342900" lvl="0" indent="-342900" fontAlgn="base">
              <a:buFont typeface="Arial" panose="020B0604020202020204" pitchFamily="34" charset="0"/>
              <a:buChar char="•"/>
              <a:tabLst>
                <a:tab pos="457200" algn="l"/>
              </a:tabLst>
            </a:pPr>
            <a:r>
              <a:rPr lang="en-GB" sz="1650" b="1" dirty="0">
                <a:latin typeface="+mj-lt"/>
                <a:ea typeface="Times New Roman" panose="02020603050405020304" pitchFamily="18" charset="0"/>
              </a:rPr>
              <a:t>Security Measures</a:t>
            </a:r>
          </a:p>
          <a:p>
            <a:pPr lvl="0" fontAlgn="base">
              <a:tabLst>
                <a:tab pos="457200" algn="l"/>
              </a:tabLst>
            </a:pPr>
            <a:r>
              <a:rPr lang="en-GB" dirty="0">
                <a:latin typeface="+mj-lt"/>
              </a:rPr>
              <a:t>		- </a:t>
            </a:r>
            <a:r>
              <a:rPr lang="en-GB" sz="1400" dirty="0">
                <a:latin typeface="+mj-lt"/>
              </a:rPr>
              <a:t>Password protection </a:t>
            </a:r>
          </a:p>
          <a:p>
            <a:pPr marL="285750" indent="-285750" algn="l" fontAlgn="base">
              <a:buFont typeface="Arial" panose="020B0604020202020204" pitchFamily="34" charset="0"/>
              <a:buChar char="•"/>
              <a:tabLst>
                <a:tab pos="269875" algn="l"/>
              </a:tabLst>
            </a:pPr>
            <a:r>
              <a:rPr lang="en-GB" sz="1650" b="1" dirty="0">
                <a:latin typeface="+mj-lt"/>
              </a:rPr>
              <a:t>Freedom of Information</a:t>
            </a:r>
          </a:p>
          <a:p>
            <a:pPr marL="269875" lvl="0" indent="-249238" fontAlgn="base">
              <a:buFont typeface="Arial" panose="020B0604020202020204" pitchFamily="34" charset="0"/>
              <a:buChar char="•"/>
              <a:tabLst>
                <a:tab pos="269875" algn="l"/>
              </a:tabLst>
            </a:pPr>
            <a:r>
              <a:rPr lang="en-GB" sz="1650" b="1" dirty="0">
                <a:effectLst/>
                <a:latin typeface="+mj-lt"/>
                <a:ea typeface="Times New Roman" panose="02020603050405020304" pitchFamily="18" charset="0"/>
              </a:rPr>
              <a:t>What We Expect of </a:t>
            </a:r>
            <a:r>
              <a:rPr lang="en-GB" sz="1650" b="1" dirty="0">
                <a:latin typeface="+mj-lt"/>
                <a:ea typeface="Times New Roman" panose="02020603050405020304" pitchFamily="18" charset="0"/>
              </a:rPr>
              <a:t>You</a:t>
            </a:r>
          </a:p>
          <a:p>
            <a:pPr marL="249238" lvl="0" indent="-249238" fontAlgn="base">
              <a:buFont typeface="Arial" panose="020B0604020202020204" pitchFamily="34" charset="0"/>
              <a:buChar char="•"/>
              <a:tabLst>
                <a:tab pos="269875" algn="l"/>
              </a:tabLst>
            </a:pPr>
            <a:r>
              <a:rPr lang="en-GB" sz="1650" b="1" dirty="0">
                <a:effectLst/>
                <a:latin typeface="+mj-lt"/>
                <a:ea typeface="Times New Roman" panose="02020603050405020304" pitchFamily="18" charset="0"/>
              </a:rPr>
              <a:t>What Next</a:t>
            </a:r>
          </a:p>
          <a:p>
            <a:pPr marL="249238" lvl="0" indent="-249238" fontAlgn="base">
              <a:buFont typeface="Arial" panose="020B0604020202020204" pitchFamily="34" charset="0"/>
              <a:buChar char="•"/>
              <a:tabLst>
                <a:tab pos="269875" algn="l"/>
              </a:tabLst>
            </a:pPr>
            <a:r>
              <a:rPr lang="en-GB" sz="1650" b="1" dirty="0">
                <a:latin typeface="+mj-lt"/>
                <a:ea typeface="Times New Roman" panose="02020603050405020304" pitchFamily="18" charset="0"/>
              </a:rPr>
              <a:t>Quiz</a:t>
            </a:r>
            <a:endParaRPr lang="en-GB" sz="1650" b="1" dirty="0">
              <a:effectLst/>
              <a:latin typeface="+mj-lt"/>
              <a:ea typeface="Times New Roman" panose="02020603050405020304" pitchFamily="18" charset="0"/>
            </a:endParaRPr>
          </a:p>
          <a:p>
            <a:endParaRPr lang="en-GB" sz="1600" dirty="0"/>
          </a:p>
        </p:txBody>
      </p:sp>
    </p:spTree>
    <p:extLst>
      <p:ext uri="{BB962C8B-B14F-4D97-AF65-F5344CB8AC3E}">
        <p14:creationId xmlns:p14="http://schemas.microsoft.com/office/powerpoint/2010/main" val="4245881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F036D-3088-8B35-ED1F-1BC4B7E0A780}"/>
              </a:ext>
            </a:extLst>
          </p:cNvPr>
          <p:cNvSpPr>
            <a:spLocks noGrp="1"/>
          </p:cNvSpPr>
          <p:nvPr>
            <p:ph type="title"/>
          </p:nvPr>
        </p:nvSpPr>
        <p:spPr>
          <a:xfrm>
            <a:off x="825538" y="406418"/>
            <a:ext cx="6519545" cy="338554"/>
          </a:xfrm>
        </p:spPr>
        <p:txBody>
          <a:bodyPr>
            <a:normAutofit/>
          </a:bodyPr>
          <a:lstStyle/>
          <a:p>
            <a:r>
              <a:rPr lang="en-GB" dirty="0"/>
              <a:t>What is GDPR?</a:t>
            </a:r>
          </a:p>
        </p:txBody>
      </p:sp>
      <p:sp>
        <p:nvSpPr>
          <p:cNvPr id="3" name="Text Placeholder 2">
            <a:extLst>
              <a:ext uri="{FF2B5EF4-FFF2-40B4-BE49-F238E27FC236}">
                <a16:creationId xmlns:a16="http://schemas.microsoft.com/office/drawing/2014/main" id="{EAFE55D6-2675-B6B5-1396-55B4B80D5E68}"/>
              </a:ext>
            </a:extLst>
          </p:cNvPr>
          <p:cNvSpPr>
            <a:spLocks noGrp="1"/>
          </p:cNvSpPr>
          <p:nvPr>
            <p:ph type="body" idx="1"/>
          </p:nvPr>
        </p:nvSpPr>
        <p:spPr>
          <a:xfrm>
            <a:off x="781050" y="1312925"/>
            <a:ext cx="9215755" cy="2215991"/>
          </a:xfrm>
        </p:spPr>
        <p:txBody>
          <a:bodyPr>
            <a:normAutofit/>
          </a:bodyPr>
          <a:lstStyle/>
          <a:p>
            <a:r>
              <a:rPr lang="en-GB" sz="1800" dirty="0">
                <a:effectLst/>
                <a:latin typeface="Calibri" panose="020F0502020204030204" pitchFamily="34" charset="0"/>
                <a:ea typeface="Calibri" panose="020F0502020204030204" pitchFamily="34" charset="0"/>
              </a:rPr>
              <a:t>GDPR stands for General Data Protection Regulation. </a:t>
            </a:r>
          </a:p>
          <a:p>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It is a regulation enacted by the EU in 2018.</a:t>
            </a:r>
          </a:p>
          <a:p>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Applies to individuals within the EU and EEA (European Economic Area).</a:t>
            </a:r>
          </a:p>
          <a:p>
            <a:endParaRPr lang="en-GB" dirty="0">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Data Protection is about making sure that you are being fair and responsible when it comes to processing people's personal data. </a:t>
            </a:r>
          </a:p>
        </p:txBody>
      </p:sp>
      <p:pic>
        <p:nvPicPr>
          <p:cNvPr id="1026" name="Picture 2" descr="GDPR Explained Gloucestershire Website Developers | Mushroom Internet">
            <a:extLst>
              <a:ext uri="{FF2B5EF4-FFF2-40B4-BE49-F238E27FC236}">
                <a16:creationId xmlns:a16="http://schemas.microsoft.com/office/drawing/2014/main" id="{3D13ACCD-4BED-FB2D-FAC4-0BD215CFB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900" y="3761574"/>
            <a:ext cx="5516053"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802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8A389-B55A-EFE1-9319-6A1588B99874}"/>
              </a:ext>
            </a:extLst>
          </p:cNvPr>
          <p:cNvSpPr>
            <a:spLocks noGrp="1"/>
          </p:cNvSpPr>
          <p:nvPr>
            <p:ph type="title"/>
          </p:nvPr>
        </p:nvSpPr>
        <p:spPr>
          <a:xfrm>
            <a:off x="825538" y="406418"/>
            <a:ext cx="6519545" cy="338554"/>
          </a:xfrm>
        </p:spPr>
        <p:txBody>
          <a:bodyPr>
            <a:normAutofit/>
          </a:bodyPr>
          <a:lstStyle/>
          <a:p>
            <a:r>
              <a:rPr lang="en-GB" dirty="0"/>
              <a:t>Information Commissioners Office (ICO)</a:t>
            </a:r>
          </a:p>
        </p:txBody>
      </p:sp>
      <p:sp>
        <p:nvSpPr>
          <p:cNvPr id="3" name="Text Placeholder 2">
            <a:extLst>
              <a:ext uri="{FF2B5EF4-FFF2-40B4-BE49-F238E27FC236}">
                <a16:creationId xmlns:a16="http://schemas.microsoft.com/office/drawing/2014/main" id="{945BE0B1-D18C-4F27-C215-8EE21466D5F2}"/>
              </a:ext>
            </a:extLst>
          </p:cNvPr>
          <p:cNvSpPr>
            <a:spLocks noGrp="1"/>
          </p:cNvSpPr>
          <p:nvPr>
            <p:ph type="body" idx="1"/>
          </p:nvPr>
        </p:nvSpPr>
        <p:spPr>
          <a:xfrm>
            <a:off x="825538" y="2396430"/>
            <a:ext cx="9215755" cy="2769989"/>
          </a:xfrm>
        </p:spPr>
        <p:txBody>
          <a:bodyPr>
            <a:normAutofit/>
          </a:bodyPr>
          <a:lstStyle/>
          <a:p>
            <a:pPr lvl="0"/>
            <a:r>
              <a:rPr lang="en-GB" dirty="0"/>
              <a:t>Who are they?</a:t>
            </a:r>
          </a:p>
          <a:p>
            <a:pPr lvl="0"/>
            <a:r>
              <a:rPr lang="en-GB" dirty="0"/>
              <a:t> </a:t>
            </a:r>
          </a:p>
          <a:p>
            <a:pPr lvl="0"/>
            <a:endParaRPr lang="en-GB" dirty="0"/>
          </a:p>
          <a:p>
            <a:pPr lvl="0"/>
            <a:r>
              <a:rPr lang="en-GB" dirty="0"/>
              <a:t>ICO registration</a:t>
            </a:r>
          </a:p>
          <a:p>
            <a:pPr lvl="0"/>
            <a:endParaRPr lang="en-GB" dirty="0"/>
          </a:p>
          <a:p>
            <a:pPr lvl="0"/>
            <a:r>
              <a:rPr lang="en-GB" dirty="0"/>
              <a:t> </a:t>
            </a:r>
          </a:p>
          <a:p>
            <a:pPr lvl="0"/>
            <a:r>
              <a:rPr lang="en-GB" dirty="0"/>
              <a:t>How to register: </a:t>
            </a:r>
            <a:r>
              <a:rPr lang="en-GB" dirty="0">
                <a:hlinkClick r:id="rId3"/>
              </a:rPr>
              <a:t>https://ico.org.uk/for-organisations/data-protection-fee/register/</a:t>
            </a:r>
            <a:endParaRPr lang="en-GB" dirty="0"/>
          </a:p>
          <a:p>
            <a:pPr lvl="0"/>
            <a:endParaRPr lang="en-GB" dirty="0"/>
          </a:p>
          <a:p>
            <a:pPr lvl="0"/>
            <a:endParaRPr lang="en-GB" dirty="0"/>
          </a:p>
          <a:p>
            <a:pPr lvl="0"/>
            <a:r>
              <a:rPr lang="en-GB" dirty="0"/>
              <a:t>ICO Complaints</a:t>
            </a:r>
          </a:p>
        </p:txBody>
      </p:sp>
      <p:pic>
        <p:nvPicPr>
          <p:cNvPr id="4" name="Picture 2" descr="ICO Logo - Conquest Centre">
            <a:extLst>
              <a:ext uri="{FF2B5EF4-FFF2-40B4-BE49-F238E27FC236}">
                <a16:creationId xmlns:a16="http://schemas.microsoft.com/office/drawing/2014/main" id="{A85D966E-5B1A-8C96-1CE4-401AC62476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053" y="1034511"/>
            <a:ext cx="2127330" cy="2127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26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AAE4-AE94-9AE8-682F-DB50CC919A1E}"/>
              </a:ext>
            </a:extLst>
          </p:cNvPr>
          <p:cNvSpPr>
            <a:spLocks noGrp="1"/>
          </p:cNvSpPr>
          <p:nvPr>
            <p:ph type="title"/>
          </p:nvPr>
        </p:nvSpPr>
        <p:spPr>
          <a:xfrm>
            <a:off x="825538" y="406418"/>
            <a:ext cx="6519545" cy="369332"/>
          </a:xfrm>
        </p:spPr>
        <p:txBody>
          <a:bodyPr>
            <a:normAutofit/>
          </a:bodyPr>
          <a:lstStyle/>
          <a:p>
            <a:r>
              <a:rPr lang="en-GB" sz="2400" dirty="0"/>
              <a:t>What is personal data?</a:t>
            </a:r>
          </a:p>
        </p:txBody>
      </p:sp>
      <p:sp>
        <p:nvSpPr>
          <p:cNvPr id="3" name="Text Placeholder 2">
            <a:extLst>
              <a:ext uri="{FF2B5EF4-FFF2-40B4-BE49-F238E27FC236}">
                <a16:creationId xmlns:a16="http://schemas.microsoft.com/office/drawing/2014/main" id="{840265DA-057A-6CAF-8C8B-C1E329AAD2F3}"/>
              </a:ext>
            </a:extLst>
          </p:cNvPr>
          <p:cNvSpPr>
            <a:spLocks noGrp="1"/>
          </p:cNvSpPr>
          <p:nvPr>
            <p:ph type="body" idx="1"/>
          </p:nvPr>
        </p:nvSpPr>
        <p:spPr>
          <a:xfrm>
            <a:off x="781050" y="1312925"/>
            <a:ext cx="9215755" cy="2154436"/>
          </a:xfrm>
        </p:spPr>
        <p:txBody>
          <a:bodyPr>
            <a:normAutofit/>
          </a:bodyPr>
          <a:lstStyle/>
          <a:p>
            <a:r>
              <a:rPr lang="en-GB" sz="2000" dirty="0"/>
              <a:t>Personal data is information that relates to an individual.</a:t>
            </a:r>
            <a:endParaRPr lang="en-GB" sz="2000" b="1" i="1" dirty="0"/>
          </a:p>
          <a:p>
            <a:pPr algn="just"/>
            <a:endParaRPr lang="en-GB" sz="2000" b="1" dirty="0">
              <a:highlight>
                <a:srgbClr val="FFFF00"/>
              </a:highlight>
            </a:endParaRPr>
          </a:p>
          <a:p>
            <a:pPr algn="just"/>
            <a:endParaRPr lang="en-GB" sz="2000" b="1" dirty="0">
              <a:highlight>
                <a:srgbClr val="FFFF00"/>
              </a:highlight>
            </a:endParaRPr>
          </a:p>
          <a:p>
            <a:pPr algn="just"/>
            <a:endParaRPr lang="en-GB" sz="2000" b="1" dirty="0">
              <a:highlight>
                <a:srgbClr val="FFFF00"/>
              </a:highlight>
            </a:endParaRPr>
          </a:p>
          <a:p>
            <a:pPr algn="just"/>
            <a:endParaRPr lang="en-GB" sz="2000" b="1" dirty="0">
              <a:highlight>
                <a:srgbClr val="FFFF00"/>
              </a:highlight>
            </a:endParaRPr>
          </a:p>
          <a:p>
            <a:pPr algn="just"/>
            <a:r>
              <a:rPr lang="en-GB" sz="2000" b="1" dirty="0"/>
              <a:t>Activity</a:t>
            </a:r>
          </a:p>
          <a:p>
            <a:pPr algn="just"/>
            <a:r>
              <a:rPr lang="en-GB" sz="2000" dirty="0"/>
              <a:t>Can you name some examples of Personal Data?</a:t>
            </a:r>
          </a:p>
        </p:txBody>
      </p:sp>
      <p:sp>
        <p:nvSpPr>
          <p:cNvPr id="4" name="TextBox 3">
            <a:extLst>
              <a:ext uri="{FF2B5EF4-FFF2-40B4-BE49-F238E27FC236}">
                <a16:creationId xmlns:a16="http://schemas.microsoft.com/office/drawing/2014/main" id="{462615BB-0504-5829-F827-A83F3E5A065B}"/>
              </a:ext>
            </a:extLst>
          </p:cNvPr>
          <p:cNvSpPr txBox="1"/>
          <p:nvPr/>
        </p:nvSpPr>
        <p:spPr>
          <a:xfrm>
            <a:off x="781050" y="4138440"/>
            <a:ext cx="4140162" cy="2308324"/>
          </a:xfrm>
          <a:prstGeom prst="rect">
            <a:avLst/>
          </a:prstGeom>
          <a:noFill/>
        </p:spPr>
        <p:txBody>
          <a:bodyPr wrap="square" rtlCol="0">
            <a:spAutoFit/>
          </a:bodyPr>
          <a:lstStyle/>
          <a:p>
            <a:r>
              <a:rPr lang="en-GB" sz="1800" i="1" dirty="0">
                <a:effectLst/>
                <a:latin typeface="Calibri" panose="020F0502020204030204" pitchFamily="34" charset="0"/>
                <a:ea typeface="Calibri" panose="020F0502020204030204" pitchFamily="34" charset="0"/>
              </a:rPr>
              <a:t>Identification Numbers</a:t>
            </a:r>
          </a:p>
          <a:p>
            <a:endParaRPr lang="en-GB" sz="1800" i="1" dirty="0">
              <a:effectLst/>
              <a:latin typeface="Calibri" panose="020F0502020204030204" pitchFamily="34" charset="0"/>
              <a:ea typeface="Calibri" panose="020F0502020204030204" pitchFamily="34" charset="0"/>
            </a:endParaRPr>
          </a:p>
          <a:p>
            <a:r>
              <a:rPr lang="en-GB" sz="1800" i="1" dirty="0">
                <a:effectLst/>
                <a:latin typeface="Calibri" panose="020F0502020204030204" pitchFamily="34" charset="0"/>
                <a:ea typeface="Calibri" panose="020F0502020204030204" pitchFamily="34" charset="0"/>
              </a:rPr>
              <a:t>Physical characteristics</a:t>
            </a:r>
          </a:p>
          <a:p>
            <a:endParaRPr lang="en-GB" sz="1800" i="1" dirty="0">
              <a:effectLst/>
              <a:latin typeface="Calibri" panose="020F0502020204030204" pitchFamily="34" charset="0"/>
              <a:ea typeface="Calibri" panose="020F0502020204030204" pitchFamily="34" charset="0"/>
            </a:endParaRPr>
          </a:p>
          <a:p>
            <a:r>
              <a:rPr lang="en-GB" sz="1800" i="1" dirty="0">
                <a:effectLst/>
                <a:latin typeface="Calibri" panose="020F0502020204030204" pitchFamily="34" charset="0"/>
                <a:ea typeface="Calibri" panose="020F0502020204030204" pitchFamily="34" charset="0"/>
              </a:rPr>
              <a:t>Family information </a:t>
            </a:r>
          </a:p>
          <a:p>
            <a:endParaRPr lang="en-GB" sz="1800" i="1" dirty="0">
              <a:effectLst/>
              <a:latin typeface="Calibri" panose="020F0502020204030204" pitchFamily="34" charset="0"/>
              <a:ea typeface="Calibri" panose="020F0502020204030204" pitchFamily="34" charset="0"/>
            </a:endParaRPr>
          </a:p>
          <a:p>
            <a:r>
              <a:rPr lang="en-GB" sz="1800" i="1" dirty="0">
                <a:effectLst/>
                <a:latin typeface="Calibri" panose="020F0502020204030204" pitchFamily="34" charset="0"/>
                <a:ea typeface="Calibri" panose="020F0502020204030204" pitchFamily="34" charset="0"/>
              </a:rPr>
              <a:t>Education records</a:t>
            </a:r>
          </a:p>
          <a:p>
            <a:endParaRPr lang="en-GB" sz="1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AFED18F6-7930-ECE2-084B-4C812F82FFFC}"/>
              </a:ext>
            </a:extLst>
          </p:cNvPr>
          <p:cNvSpPr txBox="1"/>
          <p:nvPr/>
        </p:nvSpPr>
        <p:spPr>
          <a:xfrm>
            <a:off x="5577205" y="4138440"/>
            <a:ext cx="4419600" cy="2339102"/>
          </a:xfrm>
          <a:prstGeom prst="rect">
            <a:avLst/>
          </a:prstGeom>
          <a:noFill/>
        </p:spPr>
        <p:txBody>
          <a:bodyPr wrap="square" rtlCol="0">
            <a:spAutoFit/>
          </a:bodyPr>
          <a:lstStyle/>
          <a:p>
            <a:r>
              <a:rPr lang="en-GB" sz="1800" i="1" dirty="0">
                <a:effectLst/>
                <a:latin typeface="Calibri" panose="020F0502020204030204" pitchFamily="34" charset="0"/>
                <a:ea typeface="Calibri" panose="020F0502020204030204" pitchFamily="34" charset="0"/>
              </a:rPr>
              <a:t>Employment history</a:t>
            </a:r>
          </a:p>
          <a:p>
            <a:endParaRPr lang="en-GB" sz="1800" i="1" dirty="0">
              <a:effectLst/>
              <a:latin typeface="Calibri" panose="020F0502020204030204" pitchFamily="34" charset="0"/>
              <a:ea typeface="Calibri" panose="020F0502020204030204" pitchFamily="34" charset="0"/>
            </a:endParaRPr>
          </a:p>
          <a:p>
            <a:r>
              <a:rPr lang="en-GB" sz="1800" i="1" dirty="0">
                <a:effectLst/>
                <a:latin typeface="Calibri" panose="020F0502020204030204" pitchFamily="34" charset="0"/>
                <a:ea typeface="Calibri" panose="020F0502020204030204" pitchFamily="34" charset="0"/>
              </a:rPr>
              <a:t>Membership details</a:t>
            </a:r>
          </a:p>
          <a:p>
            <a:endParaRPr lang="en-GB" sz="1800" i="1" dirty="0">
              <a:effectLst/>
              <a:latin typeface="Calibri" panose="020F0502020204030204" pitchFamily="34" charset="0"/>
              <a:ea typeface="Calibri" panose="020F0502020204030204" pitchFamily="34" charset="0"/>
            </a:endParaRPr>
          </a:p>
          <a:p>
            <a:r>
              <a:rPr lang="en-GB" sz="1800" i="1" dirty="0">
                <a:effectLst/>
                <a:latin typeface="Calibri" panose="020F0502020204030204" pitchFamily="34" charset="0"/>
                <a:ea typeface="Calibri" panose="020F0502020204030204" pitchFamily="34" charset="0"/>
              </a:rPr>
              <a:t>Online activity</a:t>
            </a:r>
          </a:p>
          <a:p>
            <a:endParaRPr lang="en-GB" sz="1800" i="1" dirty="0">
              <a:effectLst/>
              <a:latin typeface="Calibri" panose="020F0502020204030204" pitchFamily="34" charset="0"/>
              <a:ea typeface="Calibri" panose="020F0502020204030204" pitchFamily="34" charset="0"/>
            </a:endParaRPr>
          </a:p>
          <a:p>
            <a:r>
              <a:rPr lang="en-GB" i="1" dirty="0">
                <a:latin typeface="Calibri" panose="020F0502020204030204" pitchFamily="34" charset="0"/>
                <a:ea typeface="Calibri" panose="020F0502020204030204" pitchFamily="34" charset="0"/>
              </a:rPr>
              <a:t>Usernames and Passwords</a:t>
            </a:r>
            <a:endParaRPr lang="en-GB" sz="2000" i="1" dirty="0"/>
          </a:p>
          <a:p>
            <a:endParaRPr lang="en-GB" dirty="0"/>
          </a:p>
        </p:txBody>
      </p:sp>
      <p:pic>
        <p:nvPicPr>
          <p:cNvPr id="6" name="Picture 6" descr="Using Stereotypes to Prepare for Interviews">
            <a:extLst>
              <a:ext uri="{FF2B5EF4-FFF2-40B4-BE49-F238E27FC236}">
                <a16:creationId xmlns:a16="http://schemas.microsoft.com/office/drawing/2014/main" id="{04758FA2-5991-AD1F-5D7F-DC37D18768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0775" y="1551943"/>
            <a:ext cx="3193505"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61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CBEF6-59B3-4387-6934-2517BC6CF05A}"/>
              </a:ext>
            </a:extLst>
          </p:cNvPr>
          <p:cNvSpPr>
            <a:spLocks noGrp="1"/>
          </p:cNvSpPr>
          <p:nvPr>
            <p:ph type="title"/>
          </p:nvPr>
        </p:nvSpPr>
        <p:spPr>
          <a:xfrm>
            <a:off x="825538" y="406418"/>
            <a:ext cx="6519545" cy="338554"/>
          </a:xfrm>
        </p:spPr>
        <p:txBody>
          <a:bodyPr>
            <a:normAutofit/>
          </a:bodyPr>
          <a:lstStyle/>
          <a:p>
            <a:r>
              <a:rPr lang="en-GB" dirty="0"/>
              <a:t>Terms</a:t>
            </a:r>
          </a:p>
        </p:txBody>
      </p:sp>
      <p:sp>
        <p:nvSpPr>
          <p:cNvPr id="3" name="Text Placeholder 2">
            <a:extLst>
              <a:ext uri="{FF2B5EF4-FFF2-40B4-BE49-F238E27FC236}">
                <a16:creationId xmlns:a16="http://schemas.microsoft.com/office/drawing/2014/main" id="{0AA45124-66ED-D8E2-3493-C900D5D602F9}"/>
              </a:ext>
            </a:extLst>
          </p:cNvPr>
          <p:cNvSpPr>
            <a:spLocks noGrp="1"/>
          </p:cNvSpPr>
          <p:nvPr>
            <p:ph type="body" idx="1"/>
          </p:nvPr>
        </p:nvSpPr>
        <p:spPr>
          <a:xfrm>
            <a:off x="738822" y="1175800"/>
            <a:ext cx="9215755" cy="3600986"/>
          </a:xfrm>
        </p:spPr>
        <p:txBody>
          <a:bodyPr>
            <a:normAutofit/>
          </a:bodyPr>
          <a:lstStyle/>
          <a:p>
            <a:r>
              <a:rPr lang="en-GB" sz="1800" b="1" dirty="0">
                <a:effectLst/>
                <a:latin typeface="Calibri" panose="020F0502020204030204" pitchFamily="34" charset="0"/>
                <a:ea typeface="Calibri" panose="020F0502020204030204" pitchFamily="34" charset="0"/>
              </a:rPr>
              <a:t>‘Data Subject’</a:t>
            </a:r>
          </a:p>
          <a:p>
            <a:r>
              <a:rPr lang="en-GB" sz="1800" dirty="0">
                <a:effectLst/>
                <a:latin typeface="Calibri" panose="020F0502020204030204" pitchFamily="34" charset="0"/>
                <a:ea typeface="Calibri" panose="020F0502020204030204" pitchFamily="34" charset="0"/>
              </a:rPr>
              <a:t>A data subject is a person. It is an identifiable living individual to who personal data relates to.</a:t>
            </a:r>
          </a:p>
          <a:p>
            <a:pPr marL="285750" indent="-285750" algn="just" fontAlgn="base">
              <a:buFont typeface="Arial" panose="020B0604020202020204" pitchFamily="34" charset="0"/>
              <a:buChar char="•"/>
            </a:pPr>
            <a:endParaRPr lang="en-GB" sz="1800" dirty="0">
              <a:solidFill>
                <a:srgbClr val="000000"/>
              </a:solidFill>
              <a:effectLst/>
              <a:latin typeface="+mj-lt"/>
              <a:ea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rPr>
              <a:t>‘Data Processing’</a:t>
            </a:r>
          </a:p>
          <a:p>
            <a:r>
              <a:rPr lang="en-GB" sz="1800" dirty="0">
                <a:effectLst/>
                <a:latin typeface="Calibri" panose="020F0502020204030204" pitchFamily="34" charset="0"/>
                <a:ea typeface="Calibri" panose="020F0502020204030204" pitchFamily="34" charset="0"/>
              </a:rPr>
              <a:t>This is simply a call-all term to describe all things that could be done to personal data. Such as; collecting, recording, organising, storing, using, handling, deleting or archiving, etc. </a:t>
            </a:r>
          </a:p>
          <a:p>
            <a:pPr algn="just" fontAlgn="base"/>
            <a:endParaRPr lang="en-GB" sz="1800" dirty="0">
              <a:solidFill>
                <a:srgbClr val="000000"/>
              </a:solidFill>
              <a:effectLst/>
              <a:latin typeface="+mj-lt"/>
              <a:ea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rPr>
              <a:t>Examples of Data Processing</a:t>
            </a:r>
          </a:p>
          <a:p>
            <a:pPr marL="800100" lvl="1" indent="-342900">
              <a:buFont typeface="Calibri" panose="020F0502020204030204" pitchFamily="34" charset="0"/>
              <a:buChar char="-"/>
            </a:pPr>
            <a:r>
              <a:rPr lang="en-GB" dirty="0">
                <a:effectLst/>
                <a:latin typeface="Calibri" panose="020F0502020204030204" pitchFamily="34" charset="0"/>
                <a:ea typeface="Calibri" panose="020F0502020204030204" pitchFamily="34" charset="0"/>
              </a:rPr>
              <a:t>Collecting names and address of people interested in hearing more about your group</a:t>
            </a:r>
          </a:p>
          <a:p>
            <a:pPr marL="800100" lvl="1" indent="-342900">
              <a:buFont typeface="Calibri" panose="020F0502020204030204" pitchFamily="34" charset="0"/>
              <a:buChar char="-"/>
            </a:pPr>
            <a:r>
              <a:rPr lang="en-GB" dirty="0">
                <a:effectLst/>
                <a:latin typeface="Calibri" panose="020F0502020204030204" pitchFamily="34" charset="0"/>
                <a:ea typeface="Calibri" panose="020F0502020204030204" pitchFamily="34" charset="0"/>
              </a:rPr>
              <a:t>Recording videos of group ride outs</a:t>
            </a:r>
          </a:p>
          <a:p>
            <a:pPr marL="800100" lvl="1" indent="-342900">
              <a:buFont typeface="Calibri" panose="020F0502020204030204" pitchFamily="34" charset="0"/>
              <a:buChar char="-"/>
            </a:pPr>
            <a:r>
              <a:rPr lang="en-GB" dirty="0">
                <a:effectLst/>
                <a:latin typeface="Calibri" panose="020F0502020204030204" pitchFamily="34" charset="0"/>
                <a:ea typeface="Calibri" panose="020F0502020204030204" pitchFamily="34" charset="0"/>
              </a:rPr>
              <a:t>Storing records for safeguarding data</a:t>
            </a:r>
          </a:p>
          <a:p>
            <a:pPr marL="800100" lvl="1" indent="-342900">
              <a:buFont typeface="Calibri" panose="020F0502020204030204" pitchFamily="34" charset="0"/>
              <a:buChar char="-"/>
            </a:pPr>
            <a:r>
              <a:rPr lang="en-GB" dirty="0">
                <a:effectLst/>
                <a:latin typeface="Calibri" panose="020F0502020204030204" pitchFamily="34" charset="0"/>
                <a:ea typeface="Calibri" panose="020F0502020204030204" pitchFamily="34" charset="0"/>
              </a:rPr>
              <a:t>Maintaining information in an associate log/file</a:t>
            </a:r>
          </a:p>
          <a:p>
            <a:pPr marL="800100" lvl="1" indent="-342900">
              <a:buFont typeface="Calibri" panose="020F0502020204030204" pitchFamily="34" charset="0"/>
              <a:buChar char="-"/>
            </a:pPr>
            <a:r>
              <a:rPr lang="en-GB" dirty="0">
                <a:effectLst/>
                <a:latin typeface="Calibri" panose="020F0502020204030204" pitchFamily="34" charset="0"/>
                <a:ea typeface="Calibri" panose="020F0502020204030204" pitchFamily="34" charset="0"/>
              </a:rPr>
              <a:t>Sending information to a personal email address of a member about a social event</a:t>
            </a:r>
          </a:p>
        </p:txBody>
      </p:sp>
      <p:pic>
        <p:nvPicPr>
          <p:cNvPr id="3074" name="Picture 2" descr="What is Data Processing? Definition and Stages - Talend Cloud Integration |  Talend">
            <a:extLst>
              <a:ext uri="{FF2B5EF4-FFF2-40B4-BE49-F238E27FC236}">
                <a16:creationId xmlns:a16="http://schemas.microsoft.com/office/drawing/2014/main" id="{113A9069-3C6B-27B9-75B1-59DF8D0233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3619" y="4924425"/>
            <a:ext cx="3586161" cy="2020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46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041FC-E617-91E8-CC0E-85DC4968ABF9}"/>
              </a:ext>
            </a:extLst>
          </p:cNvPr>
          <p:cNvSpPr>
            <a:spLocks noGrp="1"/>
          </p:cNvSpPr>
          <p:nvPr>
            <p:ph type="title"/>
          </p:nvPr>
        </p:nvSpPr>
        <p:spPr>
          <a:xfrm>
            <a:off x="825538" y="406418"/>
            <a:ext cx="6519545" cy="338554"/>
          </a:xfrm>
        </p:spPr>
        <p:txBody>
          <a:bodyPr/>
          <a:lstStyle/>
          <a:p>
            <a:r>
              <a:rPr lang="en-GB" dirty="0"/>
              <a:t>Appropriate use of Personal Data</a:t>
            </a:r>
          </a:p>
        </p:txBody>
      </p:sp>
      <p:sp>
        <p:nvSpPr>
          <p:cNvPr id="3" name="Text Placeholder 2">
            <a:extLst>
              <a:ext uri="{FF2B5EF4-FFF2-40B4-BE49-F238E27FC236}">
                <a16:creationId xmlns:a16="http://schemas.microsoft.com/office/drawing/2014/main" id="{645F7F95-7F86-731D-199E-827B771C72C9}"/>
              </a:ext>
            </a:extLst>
          </p:cNvPr>
          <p:cNvSpPr>
            <a:spLocks noGrp="1"/>
          </p:cNvSpPr>
          <p:nvPr>
            <p:ph type="body" idx="1"/>
          </p:nvPr>
        </p:nvSpPr>
        <p:spPr>
          <a:xfrm>
            <a:off x="797598" y="1114425"/>
            <a:ext cx="9215755" cy="4431983"/>
          </a:xfrm>
        </p:spPr>
        <p:txBody>
          <a:bodyPr/>
          <a:lstStyle/>
          <a:p>
            <a:r>
              <a:rPr lang="en-GB" sz="1800" b="1" dirty="0">
                <a:effectLst/>
                <a:latin typeface="Calibri" panose="020F0502020204030204" pitchFamily="34" charset="0"/>
                <a:ea typeface="Calibri" panose="020F0502020204030204" pitchFamily="34" charset="0"/>
              </a:rPr>
              <a:t>Being lawful</a:t>
            </a:r>
          </a:p>
          <a:p>
            <a:r>
              <a:rPr lang="en-GB" sz="1800" dirty="0">
                <a:effectLst/>
                <a:latin typeface="Calibri" panose="020F0502020204030204" pitchFamily="34" charset="0"/>
                <a:ea typeface="Calibri" panose="020F0502020204030204" pitchFamily="34" charset="0"/>
              </a:rPr>
              <a:t>The Data Protection Act 2018 is the main law in the UK, and we have also mentioned of the General Data Protection Regulation (GDPR). </a:t>
            </a:r>
          </a:p>
          <a:p>
            <a:endParaRPr lang="en-GB" b="1" dirty="0">
              <a:latin typeface="Calibri" panose="020F0502020204030204" pitchFamily="34" charset="0"/>
              <a:ea typeface="Calibri" panose="020F0502020204030204" pitchFamily="34" charset="0"/>
            </a:endParaRPr>
          </a:p>
          <a:p>
            <a:endParaRPr lang="en-GB" b="1" dirty="0">
              <a:latin typeface="Calibri" panose="020F0502020204030204" pitchFamily="34" charset="0"/>
              <a:ea typeface="Calibri" panose="020F0502020204030204" pitchFamily="34" charset="0"/>
            </a:endParaRPr>
          </a:p>
          <a:p>
            <a:r>
              <a:rPr lang="en-GB" sz="1800" b="1" dirty="0">
                <a:effectLst/>
                <a:latin typeface="Calibri" panose="020F0502020204030204" pitchFamily="34" charset="0"/>
                <a:ea typeface="Calibri" panose="020F0502020204030204" pitchFamily="34" charset="0"/>
              </a:rPr>
              <a:t>In practice, handling personal data in an appropriate manner generally means:</a:t>
            </a:r>
            <a:endParaRPr lang="en-GB" sz="18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en-GB" sz="1800" dirty="0">
                <a:effectLst/>
                <a:latin typeface="Calibri" panose="020F0502020204030204" pitchFamily="34" charset="0"/>
                <a:ea typeface="Calibri" panose="020F0502020204030204" pitchFamily="34" charset="0"/>
              </a:rPr>
              <a:t>Being open and transparent about how people’s data is processed and why it’s needed.</a:t>
            </a:r>
          </a:p>
          <a:p>
            <a:pPr marL="342900" lvl="0" indent="-342900">
              <a:buFont typeface="Calibri" panose="020F0502020204030204" pitchFamily="34" charset="0"/>
              <a:buChar char="-"/>
            </a:pPr>
            <a:r>
              <a:rPr lang="en-GB" sz="1800" dirty="0">
                <a:effectLst/>
                <a:latin typeface="Calibri" panose="020F0502020204030204" pitchFamily="34" charset="0"/>
                <a:ea typeface="Calibri" panose="020F0502020204030204" pitchFamily="34" charset="0"/>
              </a:rPr>
              <a:t>Processing the minimum amount of personal data necessary to fulfil the purpose for which it was collected.</a:t>
            </a:r>
          </a:p>
          <a:p>
            <a:pPr marL="342900" lvl="0" indent="-342900">
              <a:buFont typeface="Calibri" panose="020F0502020204030204" pitchFamily="34" charset="0"/>
              <a:buChar char="-"/>
            </a:pPr>
            <a:r>
              <a:rPr lang="en-GB" sz="1800" dirty="0">
                <a:effectLst/>
                <a:latin typeface="Calibri" panose="020F0502020204030204" pitchFamily="34" charset="0"/>
                <a:ea typeface="Calibri" panose="020F0502020204030204" pitchFamily="34" charset="0"/>
              </a:rPr>
              <a:t>Ensuring that appropriate security and controls are in place to prevent that data being mishandled.</a:t>
            </a:r>
          </a:p>
          <a:p>
            <a:pPr marL="342900" lvl="0" indent="-342900">
              <a:buFont typeface="Calibri" panose="020F0502020204030204" pitchFamily="34" charset="0"/>
              <a:buChar char="-"/>
            </a:pPr>
            <a:r>
              <a:rPr lang="en-GB" sz="1800" dirty="0">
                <a:effectLst/>
                <a:latin typeface="Calibri" panose="020F0502020204030204" pitchFamily="34" charset="0"/>
                <a:ea typeface="Calibri" panose="020F0502020204030204" pitchFamily="34" charset="0"/>
              </a:rPr>
              <a:t>Taking responsibility for data that belongs to other people and safeguarding it whilst it is under your control.</a:t>
            </a:r>
          </a:p>
          <a:p>
            <a:pPr marL="342900" lvl="0" indent="-342900">
              <a:buFont typeface="Calibri" panose="020F0502020204030204" pitchFamily="34" charset="0"/>
              <a:buChar char="-"/>
            </a:pPr>
            <a:r>
              <a:rPr lang="en-GB" sz="1800" dirty="0">
                <a:effectLst/>
                <a:latin typeface="Calibri" panose="020F0502020204030204" pitchFamily="34" charset="0"/>
                <a:ea typeface="Calibri" panose="020F0502020204030204" pitchFamily="34" charset="0"/>
              </a:rPr>
              <a:t>Building trust between your organisation and the people whose data is processed.</a:t>
            </a:r>
          </a:p>
          <a:p>
            <a:pPr marL="342900" lvl="0" indent="-342900">
              <a:buFont typeface="Calibri" panose="020F0502020204030204" pitchFamily="34" charset="0"/>
              <a:buChar char="-"/>
            </a:pPr>
            <a:r>
              <a:rPr lang="en-GB" sz="1800" dirty="0">
                <a:effectLst/>
                <a:latin typeface="Calibri" panose="020F0502020204030204" pitchFamily="34" charset="0"/>
                <a:ea typeface="Calibri" panose="020F0502020204030204" pitchFamily="34" charset="0"/>
              </a:rPr>
              <a:t>Recognising that people have a right to control their personal data whilst striking a balance with the needs of your organisation and wider society.</a:t>
            </a:r>
          </a:p>
        </p:txBody>
      </p:sp>
    </p:spTree>
    <p:extLst>
      <p:ext uri="{BB962C8B-B14F-4D97-AF65-F5344CB8AC3E}">
        <p14:creationId xmlns:p14="http://schemas.microsoft.com/office/powerpoint/2010/main" val="247488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35058-9F3D-6E33-237B-31F285AB82ED}"/>
              </a:ext>
            </a:extLst>
          </p:cNvPr>
          <p:cNvSpPr>
            <a:spLocks noGrp="1"/>
          </p:cNvSpPr>
          <p:nvPr>
            <p:ph type="title"/>
          </p:nvPr>
        </p:nvSpPr>
        <p:spPr>
          <a:xfrm>
            <a:off x="825538" y="406418"/>
            <a:ext cx="7264362" cy="677108"/>
          </a:xfrm>
        </p:spPr>
        <p:txBody>
          <a:bodyPr/>
          <a:lstStyle/>
          <a:p>
            <a:r>
              <a:rPr lang="en-GB" dirty="0"/>
              <a:t>Risks and Challenges – Data Privacy in practice</a:t>
            </a:r>
          </a:p>
        </p:txBody>
      </p:sp>
      <p:sp>
        <p:nvSpPr>
          <p:cNvPr id="3" name="Text Placeholder 2">
            <a:extLst>
              <a:ext uri="{FF2B5EF4-FFF2-40B4-BE49-F238E27FC236}">
                <a16:creationId xmlns:a16="http://schemas.microsoft.com/office/drawing/2014/main" id="{2B263749-A990-C716-E03F-3C8018386CE5}"/>
              </a:ext>
            </a:extLst>
          </p:cNvPr>
          <p:cNvSpPr>
            <a:spLocks noGrp="1"/>
          </p:cNvSpPr>
          <p:nvPr>
            <p:ph type="body" idx="1"/>
          </p:nvPr>
        </p:nvSpPr>
        <p:spPr>
          <a:xfrm>
            <a:off x="879475" y="1083526"/>
            <a:ext cx="9215755" cy="2554545"/>
          </a:xfrm>
        </p:spPr>
        <p:txBody>
          <a:bodyPr/>
          <a:lstStyle/>
          <a:p>
            <a:r>
              <a:rPr lang="en-GB" sz="1800" b="1" dirty="0">
                <a:effectLst/>
                <a:latin typeface="Calibri" panose="020F0502020204030204" pitchFamily="34" charset="0"/>
                <a:ea typeface="Calibri" panose="020F0502020204030204" pitchFamily="34" charset="0"/>
              </a:rPr>
              <a:t>Activity – Can you name any Risks of Non-Compliance with GDPR?</a:t>
            </a:r>
            <a:endParaRPr lang="en-GB" sz="1800" dirty="0">
              <a:effectLst/>
              <a:latin typeface="Calibri" panose="020F0502020204030204" pitchFamily="34" charset="0"/>
              <a:ea typeface="Calibri" panose="020F0502020204030204" pitchFamily="34" charset="0"/>
            </a:endParaRPr>
          </a:p>
          <a:p>
            <a:r>
              <a:rPr lang="en-GB" sz="1800" b="1"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600" dirty="0">
                <a:effectLst/>
                <a:latin typeface="Calibri" panose="020F0502020204030204" pitchFamily="34" charset="0"/>
                <a:ea typeface="Calibri" panose="020F0502020204030204" pitchFamily="34" charset="0"/>
              </a:rPr>
              <a:t>Reputation Damage </a:t>
            </a:r>
          </a:p>
          <a:p>
            <a:endParaRPr lang="en-GB" sz="1600" dirty="0">
              <a:effectLst/>
              <a:latin typeface="Calibri" panose="020F0502020204030204" pitchFamily="34" charset="0"/>
              <a:ea typeface="Calibri" panose="020F0502020204030204" pitchFamily="34" charset="0"/>
            </a:endParaRPr>
          </a:p>
          <a:p>
            <a:r>
              <a:rPr lang="en-GB" sz="1600" dirty="0">
                <a:effectLst/>
                <a:latin typeface="Calibri" panose="020F0502020204030204" pitchFamily="34" charset="0"/>
                <a:ea typeface="Calibri" panose="020F0502020204030204" pitchFamily="34" charset="0"/>
              </a:rPr>
              <a:t>Financial Costs</a:t>
            </a:r>
          </a:p>
          <a:p>
            <a:endParaRPr lang="en-GB" sz="1600" dirty="0">
              <a:effectLst/>
              <a:latin typeface="Calibri" panose="020F0502020204030204" pitchFamily="34" charset="0"/>
              <a:ea typeface="Calibri" panose="020F0502020204030204" pitchFamily="34" charset="0"/>
            </a:endParaRPr>
          </a:p>
          <a:p>
            <a:r>
              <a:rPr lang="en-GB" sz="1600" dirty="0">
                <a:effectLst/>
                <a:latin typeface="Calibri" panose="020F0502020204030204" pitchFamily="34" charset="0"/>
                <a:ea typeface="Calibri" panose="020F0502020204030204" pitchFamily="34" charset="0"/>
              </a:rPr>
              <a:t>Laws and Regulatory Action</a:t>
            </a:r>
          </a:p>
          <a:p>
            <a:endParaRPr lang="en-GB" sz="1600" dirty="0">
              <a:latin typeface="Calibri" panose="020F0502020204030204" pitchFamily="34" charset="0"/>
              <a:ea typeface="Calibri" panose="020F0502020204030204" pitchFamily="34" charset="0"/>
            </a:endParaRPr>
          </a:p>
          <a:p>
            <a:r>
              <a:rPr lang="en-GB" sz="1600" dirty="0">
                <a:effectLst/>
                <a:latin typeface="Calibri" panose="020F0502020204030204" pitchFamily="34" charset="0"/>
                <a:ea typeface="Calibri" panose="020F0502020204030204" pitchFamily="34" charset="0"/>
              </a:rPr>
              <a:t>Down time and loss of productivity</a:t>
            </a:r>
          </a:p>
          <a:p>
            <a:endParaRPr lang="en-GB" dirty="0"/>
          </a:p>
        </p:txBody>
      </p:sp>
      <p:pic>
        <p:nvPicPr>
          <p:cNvPr id="4098" name="Picture 2" descr="The biggest challenges in risk management for 2023">
            <a:extLst>
              <a:ext uri="{FF2B5EF4-FFF2-40B4-BE49-F238E27FC236}">
                <a16:creationId xmlns:a16="http://schemas.microsoft.com/office/drawing/2014/main" id="{FCB7B668-E0AD-1BD7-1746-F299D0D75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4700" y="2528138"/>
            <a:ext cx="5229225" cy="3735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60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18915645D56D444979FE50F4ECCF40A" ma:contentTypeVersion="15" ma:contentTypeDescription="Create a new document." ma:contentTypeScope="" ma:versionID="0b9caf37c3e4daddfd3b4146e9e8b643">
  <xsd:schema xmlns:xsd="http://www.w3.org/2001/XMLSchema" xmlns:xs="http://www.w3.org/2001/XMLSchema" xmlns:p="http://schemas.microsoft.com/office/2006/metadata/properties" xmlns:ns2="5039ee6a-dc07-4606-89de-3641163ba0e9" xmlns:ns3="1c379110-bf5a-46f5-bdc8-ae9546e6aa7f" targetNamespace="http://schemas.microsoft.com/office/2006/metadata/properties" ma:root="true" ma:fieldsID="b46594e6b87b4bca3e1c864f4950d7c5" ns2:_="" ns3:_="">
    <xsd:import namespace="5039ee6a-dc07-4606-89de-3641163ba0e9"/>
    <xsd:import namespace="1c379110-bf5a-46f5-bdc8-ae9546e6aa7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bjectDetectorVersions"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39ee6a-dc07-4606-89de-3641163ba0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3b02489-e149-4059-ad36-373e96ab0486"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379110-bf5a-46f5-bdc8-ae9546e6aa7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1aa11e3-044b-443b-87b1-ad1769af4206}" ma:internalName="TaxCatchAll" ma:showField="CatchAllData" ma:web="1c379110-bf5a-46f5-bdc8-ae9546e6aa7f">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37C000-32EB-44DD-80B5-8E3B14DAC7CA}">
  <ds:schemaRefs>
    <ds:schemaRef ds:uri="http://schemas.microsoft.com/sharepoint/v3/contenttype/forms"/>
  </ds:schemaRefs>
</ds:datastoreItem>
</file>

<file path=customXml/itemProps2.xml><?xml version="1.0" encoding="utf-8"?>
<ds:datastoreItem xmlns:ds="http://schemas.openxmlformats.org/officeDocument/2006/customXml" ds:itemID="{BE0EF608-2DEB-4FEC-BF00-ADDBCD42CF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39ee6a-dc07-4606-89de-3641163ba0e9"/>
    <ds:schemaRef ds:uri="1c379110-bf5a-46f5-bdc8-ae9546e6aa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3503</TotalTime>
  <Words>5586</Words>
  <Application>Microsoft Office PowerPoint</Application>
  <PresentationFormat>Custom</PresentationFormat>
  <Paragraphs>593</Paragraphs>
  <Slides>28</Slides>
  <Notes>28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28</vt:i4>
      </vt:variant>
    </vt:vector>
  </HeadingPairs>
  <TitlesOfParts>
    <vt:vector size="41" baseType="lpstr">
      <vt:lpstr>-apple-system</vt:lpstr>
      <vt:lpstr>Arial</vt:lpstr>
      <vt:lpstr>Calibri</vt:lpstr>
      <vt:lpstr>Calibri Light</vt:lpstr>
      <vt:lpstr>Google Sans</vt:lpstr>
      <vt:lpstr>Roboto</vt:lpstr>
      <vt:lpstr>Segoe UI</vt:lpstr>
      <vt:lpstr>Tahoma</vt:lpstr>
      <vt:lpstr>Times New Roman</vt:lpstr>
      <vt:lpstr>var(--font-family-body)</vt:lpstr>
      <vt:lpstr>Verdana</vt:lpstr>
      <vt:lpstr>YAEpgg2NJDw 0</vt:lpstr>
      <vt:lpstr>Office Theme</vt:lpstr>
      <vt:lpstr>GDPR Webinar 05 March 2024</vt:lpstr>
      <vt:lpstr>Introduction</vt:lpstr>
      <vt:lpstr>Contents</vt:lpstr>
      <vt:lpstr>What is GDPR?</vt:lpstr>
      <vt:lpstr>Information Commissioners Office (ICO)</vt:lpstr>
      <vt:lpstr>What is personal data?</vt:lpstr>
      <vt:lpstr>Terms</vt:lpstr>
      <vt:lpstr>Appropriate use of Personal Data</vt:lpstr>
      <vt:lpstr>Risks and Challenges – Data Privacy in practice</vt:lpstr>
      <vt:lpstr>UK GDPR Principles</vt:lpstr>
      <vt:lpstr>Lawful basis</vt:lpstr>
      <vt:lpstr>Lawful basis continued…</vt:lpstr>
      <vt:lpstr>The practical application of GDPR.</vt:lpstr>
      <vt:lpstr>Record of Processing</vt:lpstr>
      <vt:lpstr>Data Protection Impact Assessments (DPIA)</vt:lpstr>
      <vt:lpstr>Rights of Individuals</vt:lpstr>
      <vt:lpstr>Data Breaches</vt:lpstr>
      <vt:lpstr>Data Breaches Actions</vt:lpstr>
      <vt:lpstr>Data Breach Actions continued…</vt:lpstr>
      <vt:lpstr>Password protection </vt:lpstr>
      <vt:lpstr>Freedom of Information Act</vt:lpstr>
      <vt:lpstr>Top Tips</vt:lpstr>
      <vt:lpstr>What we expect of You</vt:lpstr>
      <vt:lpstr>What Next</vt:lpstr>
      <vt:lpstr>Quiz</vt:lpstr>
      <vt:lpstr>Quiz</vt:lpstr>
      <vt:lpstr>Links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&amp; Culture Strategy April 2023</dc:title>
  <dc:creator>Nicola Smith</dc:creator>
  <cp:lastModifiedBy>Chloe Charlton</cp:lastModifiedBy>
  <cp:revision>4</cp:revision>
  <cp:lastPrinted>2024-03-05T17:05:13Z</cp:lastPrinted>
  <dcterms:created xsi:type="dcterms:W3CDTF">2023-04-12T12:56:23Z</dcterms:created>
  <dcterms:modified xsi:type="dcterms:W3CDTF">2024-03-07T12:15:57Z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2023-04-12T00:00:00Z</vt:filetime>
  </property>
  <property fmtid="{D5CDD505-2E9C-101B-9397-08002B2CF9AE}" pid="3" name="LastSaved">
    <vt:filetime>2023-04-12T00:00:00Z</vt:filetime>
  </property>
  <property fmtid="{D5CDD505-2E9C-101B-9397-08002B2CF9AE}" pid="4" name="Producer">
    <vt:lpwstr>Microsoft: Print To PDF</vt:lpwstr>
  </property>
</Properties>
</file>