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3"/>
  </p:sldMasterIdLst>
  <p:notesMasterIdLst>
    <p:notesMasterId r:id="rId29"/>
  </p:notesMasterIdLst>
  <p:sldIdLst>
    <p:sldId id="256" r:id="rId4"/>
    <p:sldId id="257" r:id="rId5"/>
    <p:sldId id="258" r:id="rId6"/>
    <p:sldId id="273" r:id="rId7"/>
    <p:sldId id="270" r:id="rId8"/>
    <p:sldId id="271" r:id="rId9"/>
    <p:sldId id="272" r:id="rId10"/>
    <p:sldId id="284" r:id="rId11"/>
    <p:sldId id="259" r:id="rId12"/>
    <p:sldId id="274" r:id="rId13"/>
    <p:sldId id="262" r:id="rId14"/>
    <p:sldId id="261" r:id="rId15"/>
    <p:sldId id="260" r:id="rId16"/>
    <p:sldId id="263" r:id="rId17"/>
    <p:sldId id="275" r:id="rId18"/>
    <p:sldId id="279" r:id="rId19"/>
    <p:sldId id="264" r:id="rId20"/>
    <p:sldId id="266" r:id="rId21"/>
    <p:sldId id="277" r:id="rId22"/>
    <p:sldId id="268" r:id="rId23"/>
    <p:sldId id="278" r:id="rId24"/>
    <p:sldId id="282" r:id="rId25"/>
    <p:sldId id="285" r:id="rId26"/>
    <p:sldId id="269" r:id="rId27"/>
    <p:sldId id="281" r:id="rId28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94" d="100"/>
          <a:sy n="94" d="100"/>
        </p:scale>
        <p:origin x="156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Smith" userId="c81482cd-81ff-423f-96e5-a3523d3017b2" providerId="ADAL" clId="{F62FD5DD-35D1-4B3B-AE04-A863D5C8D064}"/>
    <pc:docChg chg="modSld">
      <pc:chgData name="Nicola Smith" userId="c81482cd-81ff-423f-96e5-a3523d3017b2" providerId="ADAL" clId="{F62FD5DD-35D1-4B3B-AE04-A863D5C8D064}" dt="2024-05-09T11:04:43.539" v="2" actId="20577"/>
      <pc:docMkLst>
        <pc:docMk/>
      </pc:docMkLst>
      <pc:sldChg chg="modSp mod">
        <pc:chgData name="Nicola Smith" userId="c81482cd-81ff-423f-96e5-a3523d3017b2" providerId="ADAL" clId="{F62FD5DD-35D1-4B3B-AE04-A863D5C8D064}" dt="2024-05-09T11:04:43.539" v="2" actId="20577"/>
        <pc:sldMkLst>
          <pc:docMk/>
          <pc:sldMk cId="3992121478" sldId="262"/>
        </pc:sldMkLst>
        <pc:spChg chg="mod">
          <ac:chgData name="Nicola Smith" userId="c81482cd-81ff-423f-96e5-a3523d3017b2" providerId="ADAL" clId="{F62FD5DD-35D1-4B3B-AE04-A863D5C8D064}" dt="2024-05-09T11:04:43.539" v="2" actId="20577"/>
          <ac:spMkLst>
            <pc:docMk/>
            <pc:sldMk cId="3992121478" sldId="262"/>
            <ac:spMk id="3" creationId="{471E137B-A431-CADF-D696-F091003993C2}"/>
          </ac:spMkLst>
        </pc:spChg>
      </pc:sldChg>
    </pc:docChg>
  </pc:docChgLst>
  <pc:docChgLst>
    <pc:chgData name="Nicola Smith" userId="c81482cd-81ff-423f-96e5-a3523d3017b2" providerId="ADAL" clId="{08A0AFBB-7067-40F6-9347-088489D04E1C}"/>
    <pc:docChg chg="undo custSel addSld delSld modSld sldOrd">
      <pc:chgData name="Nicola Smith" userId="c81482cd-81ff-423f-96e5-a3523d3017b2" providerId="ADAL" clId="{08A0AFBB-7067-40F6-9347-088489D04E1C}" dt="2023-09-20T07:57:13.753" v="6361" actId="207"/>
      <pc:docMkLst>
        <pc:docMk/>
      </pc:docMkLst>
      <pc:sldChg chg="delSp modSp mod">
        <pc:chgData name="Nicola Smith" userId="c81482cd-81ff-423f-96e5-a3523d3017b2" providerId="ADAL" clId="{08A0AFBB-7067-40F6-9347-088489D04E1C}" dt="2023-09-05T11:30:36.432" v="5222" actId="478"/>
        <pc:sldMkLst>
          <pc:docMk/>
          <pc:sldMk cId="0" sldId="256"/>
        </pc:sldMkLst>
        <pc:spChg chg="mod">
          <ac:chgData name="Nicola Smith" userId="c81482cd-81ff-423f-96e5-a3523d3017b2" providerId="ADAL" clId="{08A0AFBB-7067-40F6-9347-088489D04E1C}" dt="2023-09-05T08:11:27.162" v="4930" actId="2711"/>
          <ac:spMkLst>
            <pc:docMk/>
            <pc:sldMk cId="0" sldId="256"/>
            <ac:spMk id="2" creationId="{00000000-0000-0000-0000-000000000000}"/>
          </ac:spMkLst>
        </pc:spChg>
        <pc:spChg chg="del mod">
          <ac:chgData name="Nicola Smith" userId="c81482cd-81ff-423f-96e5-a3523d3017b2" providerId="ADAL" clId="{08A0AFBB-7067-40F6-9347-088489D04E1C}" dt="2023-09-05T11:30:36.432" v="5222" actId="478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Nicola Smith" userId="c81482cd-81ff-423f-96e5-a3523d3017b2" providerId="ADAL" clId="{08A0AFBB-7067-40F6-9347-088489D04E1C}" dt="2023-09-11T18:05:08.280" v="5982" actId="20577"/>
        <pc:sldMkLst>
          <pc:docMk/>
          <pc:sldMk cId="4245881846" sldId="257"/>
        </pc:sldMkLst>
        <pc:spChg chg="mod">
          <ac:chgData name="Nicola Smith" userId="c81482cd-81ff-423f-96e5-a3523d3017b2" providerId="ADAL" clId="{08A0AFBB-7067-40F6-9347-088489D04E1C}" dt="2023-09-11T18:05:08.280" v="5982" actId="20577"/>
          <ac:spMkLst>
            <pc:docMk/>
            <pc:sldMk cId="4245881846" sldId="257"/>
            <ac:spMk id="3" creationId="{F2A252BB-3594-01E8-AC27-D526E84FDAB9}"/>
          </ac:spMkLst>
        </pc:spChg>
      </pc:sldChg>
      <pc:sldChg chg="modSp mod">
        <pc:chgData name="Nicola Smith" userId="c81482cd-81ff-423f-96e5-a3523d3017b2" providerId="ADAL" clId="{08A0AFBB-7067-40F6-9347-088489D04E1C}" dt="2023-09-05T08:09:28.834" v="4916" actId="20577"/>
        <pc:sldMkLst>
          <pc:docMk/>
          <pc:sldMk cId="2515799931" sldId="258"/>
        </pc:sldMkLst>
        <pc:spChg chg="mod">
          <ac:chgData name="Nicola Smith" userId="c81482cd-81ff-423f-96e5-a3523d3017b2" providerId="ADAL" clId="{08A0AFBB-7067-40F6-9347-088489D04E1C}" dt="2023-09-05T08:09:28.834" v="4916" actId="20577"/>
          <ac:spMkLst>
            <pc:docMk/>
            <pc:sldMk cId="2515799931" sldId="258"/>
            <ac:spMk id="3" creationId="{20FC80AC-F4F4-0AE6-095E-DF289E8DF81D}"/>
          </ac:spMkLst>
        </pc:spChg>
      </pc:sldChg>
      <pc:sldChg chg="modSp mod">
        <pc:chgData name="Nicola Smith" userId="c81482cd-81ff-423f-96e5-a3523d3017b2" providerId="ADAL" clId="{08A0AFBB-7067-40F6-9347-088489D04E1C}" dt="2023-09-11T17:53:56.127" v="5387" actId="20577"/>
        <pc:sldMkLst>
          <pc:docMk/>
          <pc:sldMk cId="1369620967" sldId="259"/>
        </pc:sldMkLst>
        <pc:spChg chg="mod">
          <ac:chgData name="Nicola Smith" userId="c81482cd-81ff-423f-96e5-a3523d3017b2" providerId="ADAL" clId="{08A0AFBB-7067-40F6-9347-088489D04E1C}" dt="2023-09-11T17:53:56.127" v="5387" actId="20577"/>
          <ac:spMkLst>
            <pc:docMk/>
            <pc:sldMk cId="1369620967" sldId="259"/>
            <ac:spMk id="3" creationId="{113C0092-61A4-7826-728D-B42E947230E1}"/>
          </ac:spMkLst>
        </pc:spChg>
        <pc:picChg chg="mod">
          <ac:chgData name="Nicola Smith" userId="c81482cd-81ff-423f-96e5-a3523d3017b2" providerId="ADAL" clId="{08A0AFBB-7067-40F6-9347-088489D04E1C}" dt="2023-09-05T08:09:04.701" v="4904" actId="1076"/>
          <ac:picMkLst>
            <pc:docMk/>
            <pc:sldMk cId="1369620967" sldId="259"/>
            <ac:picMk id="4" creationId="{81D0AB96-D178-FC64-B9F8-CF736EB62D90}"/>
          </ac:picMkLst>
        </pc:picChg>
      </pc:sldChg>
      <pc:sldChg chg="modSp mod ord">
        <pc:chgData name="Nicola Smith" userId="c81482cd-81ff-423f-96e5-a3523d3017b2" providerId="ADAL" clId="{08A0AFBB-7067-40F6-9347-088489D04E1C}" dt="2023-09-13T07:17:52.397" v="6087" actId="113"/>
        <pc:sldMkLst>
          <pc:docMk/>
          <pc:sldMk cId="675700348" sldId="260"/>
        </pc:sldMkLst>
        <pc:spChg chg="mod">
          <ac:chgData name="Nicola Smith" userId="c81482cd-81ff-423f-96e5-a3523d3017b2" providerId="ADAL" clId="{08A0AFBB-7067-40F6-9347-088489D04E1C}" dt="2023-09-13T07:17:52.397" v="6087" actId="113"/>
          <ac:spMkLst>
            <pc:docMk/>
            <pc:sldMk cId="675700348" sldId="260"/>
            <ac:spMk id="3" creationId="{C0470C83-0728-7CFA-D518-F926F1069DA5}"/>
          </ac:spMkLst>
        </pc:spChg>
        <pc:picChg chg="mod">
          <ac:chgData name="Nicola Smith" userId="c81482cd-81ff-423f-96e5-a3523d3017b2" providerId="ADAL" clId="{08A0AFBB-7067-40F6-9347-088489D04E1C}" dt="2023-09-03T16:14:44.895" v="2631" actId="1076"/>
          <ac:picMkLst>
            <pc:docMk/>
            <pc:sldMk cId="675700348" sldId="260"/>
            <ac:picMk id="2052" creationId="{69DD7381-2098-9B16-7A72-D51576B69CC9}"/>
          </ac:picMkLst>
        </pc:picChg>
      </pc:sldChg>
      <pc:sldChg chg="addSp delSp modSp mod ord modNotesTx">
        <pc:chgData name="Nicola Smith" userId="c81482cd-81ff-423f-96e5-a3523d3017b2" providerId="ADAL" clId="{08A0AFBB-7067-40F6-9347-088489D04E1C}" dt="2023-09-13T07:17:30.900" v="6086" actId="20577"/>
        <pc:sldMkLst>
          <pc:docMk/>
          <pc:sldMk cId="690216771" sldId="261"/>
        </pc:sldMkLst>
        <pc:spChg chg="mod">
          <ac:chgData name="Nicola Smith" userId="c81482cd-81ff-423f-96e5-a3523d3017b2" providerId="ADAL" clId="{08A0AFBB-7067-40F6-9347-088489D04E1C}" dt="2023-09-13T07:17:30.900" v="6086" actId="20577"/>
          <ac:spMkLst>
            <pc:docMk/>
            <pc:sldMk cId="690216771" sldId="261"/>
            <ac:spMk id="3" creationId="{1D0973EF-BE2B-CB96-82F0-0CE947844EE4}"/>
          </ac:spMkLst>
        </pc:spChg>
        <pc:spChg chg="add del mod">
          <ac:chgData name="Nicola Smith" userId="c81482cd-81ff-423f-96e5-a3523d3017b2" providerId="ADAL" clId="{08A0AFBB-7067-40F6-9347-088489D04E1C}" dt="2023-09-11T17:58:23.839" v="5628" actId="478"/>
          <ac:spMkLst>
            <pc:docMk/>
            <pc:sldMk cId="690216771" sldId="261"/>
            <ac:spMk id="4" creationId="{CB69B599-EFB1-8F81-9BD8-86A70E846E88}"/>
          </ac:spMkLst>
        </pc:spChg>
        <pc:picChg chg="mod">
          <ac:chgData name="Nicola Smith" userId="c81482cd-81ff-423f-96e5-a3523d3017b2" providerId="ADAL" clId="{08A0AFBB-7067-40F6-9347-088489D04E1C}" dt="2023-09-11T18:02:58.616" v="5867" actId="1076"/>
          <ac:picMkLst>
            <pc:docMk/>
            <pc:sldMk cId="690216771" sldId="261"/>
            <ac:picMk id="3074" creationId="{A1477CCD-CE76-8485-F8F2-DC858A815F6A}"/>
          </ac:picMkLst>
        </pc:picChg>
      </pc:sldChg>
      <pc:sldChg chg="modSp mod">
        <pc:chgData name="Nicola Smith" userId="c81482cd-81ff-423f-96e5-a3523d3017b2" providerId="ADAL" clId="{08A0AFBB-7067-40F6-9347-088489D04E1C}" dt="2023-09-05T08:13:14.334" v="4934" actId="20577"/>
        <pc:sldMkLst>
          <pc:docMk/>
          <pc:sldMk cId="3992121478" sldId="262"/>
        </pc:sldMkLst>
        <pc:spChg chg="mod">
          <ac:chgData name="Nicola Smith" userId="c81482cd-81ff-423f-96e5-a3523d3017b2" providerId="ADAL" clId="{08A0AFBB-7067-40F6-9347-088489D04E1C}" dt="2023-09-05T08:13:14.334" v="4934" actId="20577"/>
          <ac:spMkLst>
            <pc:docMk/>
            <pc:sldMk cId="3992121478" sldId="262"/>
            <ac:spMk id="3" creationId="{471E137B-A431-CADF-D696-F091003993C2}"/>
          </ac:spMkLst>
        </pc:spChg>
      </pc:sldChg>
      <pc:sldChg chg="addSp modSp mod">
        <pc:chgData name="Nicola Smith" userId="c81482cd-81ff-423f-96e5-a3523d3017b2" providerId="ADAL" clId="{08A0AFBB-7067-40F6-9347-088489D04E1C}" dt="2023-09-13T07:20:37.745" v="6229" actId="20577"/>
        <pc:sldMkLst>
          <pc:docMk/>
          <pc:sldMk cId="1831680062" sldId="263"/>
        </pc:sldMkLst>
        <pc:spChg chg="mod">
          <ac:chgData name="Nicola Smith" userId="c81482cd-81ff-423f-96e5-a3523d3017b2" providerId="ADAL" clId="{08A0AFBB-7067-40F6-9347-088489D04E1C}" dt="2023-09-13T07:20:37.745" v="6229" actId="20577"/>
          <ac:spMkLst>
            <pc:docMk/>
            <pc:sldMk cId="1831680062" sldId="263"/>
            <ac:spMk id="3" creationId="{64C93CDC-D8F9-BD1A-B781-C16FF1793EDC}"/>
          </ac:spMkLst>
        </pc:spChg>
        <pc:picChg chg="add mod">
          <ac:chgData name="Nicola Smith" userId="c81482cd-81ff-423f-96e5-a3523d3017b2" providerId="ADAL" clId="{08A0AFBB-7067-40F6-9347-088489D04E1C}" dt="2023-09-13T07:20:28.282" v="6214" actId="1076"/>
          <ac:picMkLst>
            <pc:docMk/>
            <pc:sldMk cId="1831680062" sldId="263"/>
            <ac:picMk id="2050" creationId="{BA300125-7824-FE63-4243-6B5BDFA0C62D}"/>
          </ac:picMkLst>
        </pc:picChg>
      </pc:sldChg>
      <pc:sldChg chg="addSp delSp modSp mod">
        <pc:chgData name="Nicola Smith" userId="c81482cd-81ff-423f-96e5-a3523d3017b2" providerId="ADAL" clId="{08A0AFBB-7067-40F6-9347-088489D04E1C}" dt="2023-09-13T07:23:08.954" v="6313" actId="20577"/>
        <pc:sldMkLst>
          <pc:docMk/>
          <pc:sldMk cId="1020986394" sldId="264"/>
        </pc:sldMkLst>
        <pc:spChg chg="mod">
          <ac:chgData name="Nicola Smith" userId="c81482cd-81ff-423f-96e5-a3523d3017b2" providerId="ADAL" clId="{08A0AFBB-7067-40F6-9347-088489D04E1C}" dt="2023-09-03T16:39:51.474" v="3059" actId="20577"/>
          <ac:spMkLst>
            <pc:docMk/>
            <pc:sldMk cId="1020986394" sldId="264"/>
            <ac:spMk id="2" creationId="{7D5DA8A0-39FE-DA89-0226-1E3D7B73D4B6}"/>
          </ac:spMkLst>
        </pc:spChg>
        <pc:spChg chg="mod">
          <ac:chgData name="Nicola Smith" userId="c81482cd-81ff-423f-96e5-a3523d3017b2" providerId="ADAL" clId="{08A0AFBB-7067-40F6-9347-088489D04E1C}" dt="2023-09-13T07:23:08.954" v="6313" actId="20577"/>
          <ac:spMkLst>
            <pc:docMk/>
            <pc:sldMk cId="1020986394" sldId="264"/>
            <ac:spMk id="3" creationId="{3F4B19D7-B441-F859-146E-FD8E63514352}"/>
          </ac:spMkLst>
        </pc:spChg>
        <pc:picChg chg="add mod">
          <ac:chgData name="Nicola Smith" userId="c81482cd-81ff-423f-96e5-a3523d3017b2" providerId="ADAL" clId="{08A0AFBB-7067-40F6-9347-088489D04E1C}" dt="2023-09-05T09:11:31.648" v="5221" actId="1076"/>
          <ac:picMkLst>
            <pc:docMk/>
            <pc:sldMk cId="1020986394" sldId="264"/>
            <ac:picMk id="6146" creationId="{3397B069-2ED9-9127-3197-DD10C5454F9C}"/>
          </ac:picMkLst>
        </pc:picChg>
        <pc:picChg chg="add del mod">
          <ac:chgData name="Nicola Smith" userId="c81482cd-81ff-423f-96e5-a3523d3017b2" providerId="ADAL" clId="{08A0AFBB-7067-40F6-9347-088489D04E1C}" dt="2023-09-03T16:18:32.313" v="2644" actId="478"/>
          <ac:picMkLst>
            <pc:docMk/>
            <pc:sldMk cId="1020986394" sldId="264"/>
            <ac:picMk id="6148" creationId="{C28CF78E-8FE5-8C20-1ED3-E3C103ADE7E9}"/>
          </ac:picMkLst>
        </pc:picChg>
      </pc:sldChg>
      <pc:sldChg chg="modSp mod">
        <pc:chgData name="Nicola Smith" userId="c81482cd-81ff-423f-96e5-a3523d3017b2" providerId="ADAL" clId="{08A0AFBB-7067-40F6-9347-088489D04E1C}" dt="2023-09-05T08:56:23.002" v="5199" actId="1076"/>
        <pc:sldMkLst>
          <pc:docMk/>
          <pc:sldMk cId="3292568650" sldId="266"/>
        </pc:sldMkLst>
        <pc:spChg chg="mod">
          <ac:chgData name="Nicola Smith" userId="c81482cd-81ff-423f-96e5-a3523d3017b2" providerId="ADAL" clId="{08A0AFBB-7067-40F6-9347-088489D04E1C}" dt="2023-09-03T18:51:38.375" v="4134" actId="20577"/>
          <ac:spMkLst>
            <pc:docMk/>
            <pc:sldMk cId="3292568650" sldId="266"/>
            <ac:spMk id="3" creationId="{A2414558-34A2-9E3B-14B4-C555E766C388}"/>
          </ac:spMkLst>
        </pc:spChg>
        <pc:picChg chg="mod">
          <ac:chgData name="Nicola Smith" userId="c81482cd-81ff-423f-96e5-a3523d3017b2" providerId="ADAL" clId="{08A0AFBB-7067-40F6-9347-088489D04E1C}" dt="2023-09-05T08:56:23.002" v="5199" actId="1076"/>
          <ac:picMkLst>
            <pc:docMk/>
            <pc:sldMk cId="3292568650" sldId="266"/>
            <ac:picMk id="4" creationId="{FC009222-CACA-7636-A7CF-E11F469049CC}"/>
          </ac:picMkLst>
        </pc:picChg>
      </pc:sldChg>
      <pc:sldChg chg="addSp delSp modSp mod">
        <pc:chgData name="Nicola Smith" userId="c81482cd-81ff-423f-96e5-a3523d3017b2" providerId="ADAL" clId="{08A0AFBB-7067-40F6-9347-088489D04E1C}" dt="2023-09-03T16:14:11.503" v="2628" actId="1076"/>
        <pc:sldMkLst>
          <pc:docMk/>
          <pc:sldMk cId="2224112645" sldId="268"/>
        </pc:sldMkLst>
        <pc:spChg chg="mod">
          <ac:chgData name="Nicola Smith" userId="c81482cd-81ff-423f-96e5-a3523d3017b2" providerId="ADAL" clId="{08A0AFBB-7067-40F6-9347-088489D04E1C}" dt="2023-09-03T16:10:10.822" v="2594" actId="1076"/>
          <ac:spMkLst>
            <pc:docMk/>
            <pc:sldMk cId="2224112645" sldId="268"/>
            <ac:spMk id="3" creationId="{FA07BC6F-8511-423E-0EFE-07C6DC91D00A}"/>
          </ac:spMkLst>
        </pc:spChg>
        <pc:picChg chg="add del mod">
          <ac:chgData name="Nicola Smith" userId="c81482cd-81ff-423f-96e5-a3523d3017b2" providerId="ADAL" clId="{08A0AFBB-7067-40F6-9347-088489D04E1C}" dt="2023-09-03T16:10:12.460" v="2595"/>
          <ac:picMkLst>
            <pc:docMk/>
            <pc:sldMk cId="2224112645" sldId="268"/>
            <ac:picMk id="3074" creationId="{91186F99-20E4-F00F-A62A-650F3E03DBA7}"/>
          </ac:picMkLst>
        </pc:picChg>
        <pc:picChg chg="add del mod">
          <ac:chgData name="Nicola Smith" userId="c81482cd-81ff-423f-96e5-a3523d3017b2" providerId="ADAL" clId="{08A0AFBB-7067-40F6-9347-088489D04E1C}" dt="2023-09-03T16:10:40.974" v="2606" actId="478"/>
          <ac:picMkLst>
            <pc:docMk/>
            <pc:sldMk cId="2224112645" sldId="268"/>
            <ac:picMk id="3076" creationId="{25EB80FA-EB3A-3079-5656-E454F407DC2E}"/>
          </ac:picMkLst>
        </pc:picChg>
        <pc:picChg chg="add mod">
          <ac:chgData name="Nicola Smith" userId="c81482cd-81ff-423f-96e5-a3523d3017b2" providerId="ADAL" clId="{08A0AFBB-7067-40F6-9347-088489D04E1C}" dt="2023-09-03T16:14:11.503" v="2628" actId="1076"/>
          <ac:picMkLst>
            <pc:docMk/>
            <pc:sldMk cId="2224112645" sldId="268"/>
            <ac:picMk id="3078" creationId="{2657649C-EE17-4AB4-BFEE-5A262B7E08EE}"/>
          </ac:picMkLst>
        </pc:picChg>
      </pc:sldChg>
      <pc:sldChg chg="modSp mod">
        <pc:chgData name="Nicola Smith" userId="c81482cd-81ff-423f-96e5-a3523d3017b2" providerId="ADAL" clId="{08A0AFBB-7067-40F6-9347-088489D04E1C}" dt="2023-09-05T08:01:02.506" v="4863" actId="1076"/>
        <pc:sldMkLst>
          <pc:docMk/>
          <pc:sldMk cId="1326461517" sldId="270"/>
        </pc:sldMkLst>
        <pc:spChg chg="mod">
          <ac:chgData name="Nicola Smith" userId="c81482cd-81ff-423f-96e5-a3523d3017b2" providerId="ADAL" clId="{08A0AFBB-7067-40F6-9347-088489D04E1C}" dt="2023-09-05T08:00:55.271" v="4861" actId="20577"/>
          <ac:spMkLst>
            <pc:docMk/>
            <pc:sldMk cId="1326461517" sldId="270"/>
            <ac:spMk id="3" creationId="{0AA45124-66ED-D8E2-3493-C900D5D602F9}"/>
          </ac:spMkLst>
        </pc:spChg>
        <pc:picChg chg="mod">
          <ac:chgData name="Nicola Smith" userId="c81482cd-81ff-423f-96e5-a3523d3017b2" providerId="ADAL" clId="{08A0AFBB-7067-40F6-9347-088489D04E1C}" dt="2023-09-05T08:01:02.506" v="4863" actId="1076"/>
          <ac:picMkLst>
            <pc:docMk/>
            <pc:sldMk cId="1326461517" sldId="270"/>
            <ac:picMk id="4" creationId="{8A3DF9C8-F3DB-63F1-EAEA-2453C57DA8D9}"/>
          </ac:picMkLst>
        </pc:picChg>
      </pc:sldChg>
      <pc:sldChg chg="modSp mod">
        <pc:chgData name="Nicola Smith" userId="c81482cd-81ff-423f-96e5-a3523d3017b2" providerId="ADAL" clId="{08A0AFBB-7067-40F6-9347-088489D04E1C}" dt="2023-09-13T07:15:54.269" v="6055" actId="20577"/>
        <pc:sldMkLst>
          <pc:docMk/>
          <pc:sldMk cId="2474885817" sldId="271"/>
        </pc:sldMkLst>
        <pc:spChg chg="mod">
          <ac:chgData name="Nicola Smith" userId="c81482cd-81ff-423f-96e5-a3523d3017b2" providerId="ADAL" clId="{08A0AFBB-7067-40F6-9347-088489D04E1C}" dt="2023-09-13T07:15:54.269" v="6055" actId="20577"/>
          <ac:spMkLst>
            <pc:docMk/>
            <pc:sldMk cId="2474885817" sldId="271"/>
            <ac:spMk id="3" creationId="{645F7F95-7F86-731D-199E-827B771C72C9}"/>
          </ac:spMkLst>
        </pc:spChg>
        <pc:picChg chg="mod">
          <ac:chgData name="Nicola Smith" userId="c81482cd-81ff-423f-96e5-a3523d3017b2" providerId="ADAL" clId="{08A0AFBB-7067-40F6-9347-088489D04E1C}" dt="2023-09-05T08:01:52.338" v="4868" actId="1076"/>
          <ac:picMkLst>
            <pc:docMk/>
            <pc:sldMk cId="2474885817" sldId="271"/>
            <ac:picMk id="4" creationId="{3D0BD031-044D-C2C6-0991-72C941B041B2}"/>
          </ac:picMkLst>
        </pc:picChg>
      </pc:sldChg>
      <pc:sldChg chg="modSp mod">
        <pc:chgData name="Nicola Smith" userId="c81482cd-81ff-423f-96e5-a3523d3017b2" providerId="ADAL" clId="{08A0AFBB-7067-40F6-9347-088489D04E1C}" dt="2023-09-11T17:53:05.967" v="5341" actId="20577"/>
        <pc:sldMkLst>
          <pc:docMk/>
          <pc:sldMk cId="3865604825" sldId="272"/>
        </pc:sldMkLst>
        <pc:spChg chg="mod">
          <ac:chgData name="Nicola Smith" userId="c81482cd-81ff-423f-96e5-a3523d3017b2" providerId="ADAL" clId="{08A0AFBB-7067-40F6-9347-088489D04E1C}" dt="2023-09-11T17:53:05.967" v="5341" actId="20577"/>
          <ac:spMkLst>
            <pc:docMk/>
            <pc:sldMk cId="3865604825" sldId="272"/>
            <ac:spMk id="3" creationId="{2B263749-A990-C716-E03F-3C8018386CE5}"/>
          </ac:spMkLst>
        </pc:spChg>
        <pc:picChg chg="mod">
          <ac:chgData name="Nicola Smith" userId="c81482cd-81ff-423f-96e5-a3523d3017b2" providerId="ADAL" clId="{08A0AFBB-7067-40F6-9347-088489D04E1C}" dt="2023-09-03T18:39:44.657" v="4081" actId="1076"/>
          <ac:picMkLst>
            <pc:docMk/>
            <pc:sldMk cId="3865604825" sldId="272"/>
            <ac:picMk id="4" creationId="{49BEAD55-4D49-DF46-2887-DBEF7F1B5FCE}"/>
          </ac:picMkLst>
        </pc:picChg>
      </pc:sldChg>
      <pc:sldChg chg="addSp modSp mod">
        <pc:chgData name="Nicola Smith" userId="c81482cd-81ff-423f-96e5-a3523d3017b2" providerId="ADAL" clId="{08A0AFBB-7067-40F6-9347-088489D04E1C}" dt="2023-09-17T16:16:08.916" v="6356" actId="1076"/>
        <pc:sldMkLst>
          <pc:docMk/>
          <pc:sldMk cId="1366610463" sldId="273"/>
        </pc:sldMkLst>
        <pc:spChg chg="mod">
          <ac:chgData name="Nicola Smith" userId="c81482cd-81ff-423f-96e5-a3523d3017b2" providerId="ADAL" clId="{08A0AFBB-7067-40F6-9347-088489D04E1C}" dt="2023-09-17T16:16:01.639" v="6354" actId="21"/>
          <ac:spMkLst>
            <pc:docMk/>
            <pc:sldMk cId="1366610463" sldId="273"/>
            <ac:spMk id="3" creationId="{840265DA-057A-6CAF-8C8B-C1E329AAD2F3}"/>
          </ac:spMkLst>
        </pc:spChg>
        <pc:spChg chg="add mod">
          <ac:chgData name="Nicola Smith" userId="c81482cd-81ff-423f-96e5-a3523d3017b2" providerId="ADAL" clId="{08A0AFBB-7067-40F6-9347-088489D04E1C}" dt="2023-09-17T16:16:08.916" v="6356" actId="1076"/>
          <ac:spMkLst>
            <pc:docMk/>
            <pc:sldMk cId="1366610463" sldId="273"/>
            <ac:spMk id="5" creationId="{F66821A9-2446-003E-EC49-CA5348ED2743}"/>
          </ac:spMkLst>
        </pc:spChg>
      </pc:sldChg>
      <pc:sldChg chg="modSp mod">
        <pc:chgData name="Nicola Smith" userId="c81482cd-81ff-423f-96e5-a3523d3017b2" providerId="ADAL" clId="{08A0AFBB-7067-40F6-9347-088489D04E1C}" dt="2023-09-20T07:57:13.753" v="6361" actId="207"/>
        <pc:sldMkLst>
          <pc:docMk/>
          <pc:sldMk cId="114896825" sldId="274"/>
        </pc:sldMkLst>
        <pc:spChg chg="mod">
          <ac:chgData name="Nicola Smith" userId="c81482cd-81ff-423f-96e5-a3523d3017b2" providerId="ADAL" clId="{08A0AFBB-7067-40F6-9347-088489D04E1C}" dt="2023-09-20T07:57:13.753" v="6361" actId="207"/>
          <ac:spMkLst>
            <pc:docMk/>
            <pc:sldMk cId="114896825" sldId="274"/>
            <ac:spMk id="7" creationId="{8EED0738-9B6D-FB92-36E6-A384DB6CE807}"/>
          </ac:spMkLst>
        </pc:spChg>
      </pc:sldChg>
      <pc:sldChg chg="addSp modSp mod">
        <pc:chgData name="Nicola Smith" userId="c81482cd-81ff-423f-96e5-a3523d3017b2" providerId="ADAL" clId="{08A0AFBB-7067-40F6-9347-088489D04E1C}" dt="2023-09-13T07:20:56.090" v="6240" actId="20577"/>
        <pc:sldMkLst>
          <pc:docMk/>
          <pc:sldMk cId="1448084982" sldId="275"/>
        </pc:sldMkLst>
        <pc:spChg chg="mod">
          <ac:chgData name="Nicola Smith" userId="c81482cd-81ff-423f-96e5-a3523d3017b2" providerId="ADAL" clId="{08A0AFBB-7067-40F6-9347-088489D04E1C}" dt="2023-09-13T07:20:56.090" v="6240" actId="20577"/>
          <ac:spMkLst>
            <pc:docMk/>
            <pc:sldMk cId="1448084982" sldId="275"/>
            <ac:spMk id="3" creationId="{4EDB6C78-04ED-E094-F123-E19C388002FE}"/>
          </ac:spMkLst>
        </pc:spChg>
        <pc:picChg chg="add mod">
          <ac:chgData name="Nicola Smith" userId="c81482cd-81ff-423f-96e5-a3523d3017b2" providerId="ADAL" clId="{08A0AFBB-7067-40F6-9347-088489D04E1C}" dt="2023-09-05T09:11:21.681" v="5219" actId="1076"/>
          <ac:picMkLst>
            <pc:docMk/>
            <pc:sldMk cId="1448084982" sldId="275"/>
            <ac:picMk id="3074" creationId="{AB3AB7DD-CB2F-BF90-FB17-ECFECFDF11A4}"/>
          </ac:picMkLst>
        </pc:picChg>
      </pc:sldChg>
      <pc:sldChg chg="addSp delSp modSp mod">
        <pc:chgData name="Nicola Smith" userId="c81482cd-81ff-423f-96e5-a3523d3017b2" providerId="ADAL" clId="{08A0AFBB-7067-40F6-9347-088489D04E1C}" dt="2023-09-13T07:25:06.170" v="6353" actId="20577"/>
        <pc:sldMkLst>
          <pc:docMk/>
          <pc:sldMk cId="1297240132" sldId="277"/>
        </pc:sldMkLst>
        <pc:spChg chg="mod">
          <ac:chgData name="Nicola Smith" userId="c81482cd-81ff-423f-96e5-a3523d3017b2" providerId="ADAL" clId="{08A0AFBB-7067-40F6-9347-088489D04E1C}" dt="2023-08-31T13:53:40.503" v="917" actId="20577"/>
          <ac:spMkLst>
            <pc:docMk/>
            <pc:sldMk cId="1297240132" sldId="277"/>
            <ac:spMk id="2" creationId="{D15A48AC-13D4-19BF-E5C4-C2D414FCBD4F}"/>
          </ac:spMkLst>
        </pc:spChg>
        <pc:spChg chg="mod">
          <ac:chgData name="Nicola Smith" userId="c81482cd-81ff-423f-96e5-a3523d3017b2" providerId="ADAL" clId="{08A0AFBB-7067-40F6-9347-088489D04E1C}" dt="2023-09-13T07:25:06.170" v="6353" actId="20577"/>
          <ac:spMkLst>
            <pc:docMk/>
            <pc:sldMk cId="1297240132" sldId="277"/>
            <ac:spMk id="3" creationId="{1E897A64-8BB6-0852-6711-BE63EAF3E56D}"/>
          </ac:spMkLst>
        </pc:spChg>
        <pc:picChg chg="add del">
          <ac:chgData name="Nicola Smith" userId="c81482cd-81ff-423f-96e5-a3523d3017b2" providerId="ADAL" clId="{08A0AFBB-7067-40F6-9347-088489D04E1C}" dt="2023-09-03T16:13:32.901" v="2619" actId="478"/>
          <ac:picMkLst>
            <pc:docMk/>
            <pc:sldMk cId="1297240132" sldId="277"/>
            <ac:picMk id="5122" creationId="{7152FC49-D1B0-F64E-84F7-0266ACC8F63C}"/>
          </ac:picMkLst>
        </pc:picChg>
        <pc:picChg chg="add del mod">
          <ac:chgData name="Nicola Smith" userId="c81482cd-81ff-423f-96e5-a3523d3017b2" providerId="ADAL" clId="{08A0AFBB-7067-40F6-9347-088489D04E1C}" dt="2023-09-03T16:13:51.244" v="2623"/>
          <ac:picMkLst>
            <pc:docMk/>
            <pc:sldMk cId="1297240132" sldId="277"/>
            <ac:picMk id="5124" creationId="{D9E9A42C-0A87-88CC-5E01-1AB16D2D0B52}"/>
          </ac:picMkLst>
        </pc:picChg>
        <pc:picChg chg="add mod">
          <ac:chgData name="Nicola Smith" userId="c81482cd-81ff-423f-96e5-a3523d3017b2" providerId="ADAL" clId="{08A0AFBB-7067-40F6-9347-088489D04E1C}" dt="2023-09-03T16:13:58.102" v="2626" actId="1076"/>
          <ac:picMkLst>
            <pc:docMk/>
            <pc:sldMk cId="1297240132" sldId="277"/>
            <ac:picMk id="5126" creationId="{65A4DBD7-824A-3F84-81B2-FDCD145290F3}"/>
          </ac:picMkLst>
        </pc:picChg>
      </pc:sldChg>
      <pc:sldChg chg="addSp modSp new mod">
        <pc:chgData name="Nicola Smith" userId="c81482cd-81ff-423f-96e5-a3523d3017b2" providerId="ADAL" clId="{08A0AFBB-7067-40F6-9347-088489D04E1C}" dt="2023-09-03T16:20:13.633" v="2653" actId="20577"/>
        <pc:sldMkLst>
          <pc:docMk/>
          <pc:sldMk cId="2215982243" sldId="278"/>
        </pc:sldMkLst>
        <pc:spChg chg="mod">
          <ac:chgData name="Nicola Smith" userId="c81482cd-81ff-423f-96e5-a3523d3017b2" providerId="ADAL" clId="{08A0AFBB-7067-40F6-9347-088489D04E1C}" dt="2023-08-31T13:59:42.021" v="1121" actId="20577"/>
          <ac:spMkLst>
            <pc:docMk/>
            <pc:sldMk cId="2215982243" sldId="278"/>
            <ac:spMk id="2" creationId="{C67D2125-4008-66A9-6BA1-DB655438B022}"/>
          </ac:spMkLst>
        </pc:spChg>
        <pc:spChg chg="mod">
          <ac:chgData name="Nicola Smith" userId="c81482cd-81ff-423f-96e5-a3523d3017b2" providerId="ADAL" clId="{08A0AFBB-7067-40F6-9347-088489D04E1C}" dt="2023-09-03T16:20:13.633" v="2653" actId="20577"/>
          <ac:spMkLst>
            <pc:docMk/>
            <pc:sldMk cId="2215982243" sldId="278"/>
            <ac:spMk id="3" creationId="{9A3D146E-94D7-0119-14BA-B556FB155D81}"/>
          </ac:spMkLst>
        </pc:spChg>
        <pc:picChg chg="add mod">
          <ac:chgData name="Nicola Smith" userId="c81482cd-81ff-423f-96e5-a3523d3017b2" providerId="ADAL" clId="{08A0AFBB-7067-40F6-9347-088489D04E1C}" dt="2023-09-03T16:07:19.691" v="2583" actId="1076"/>
          <ac:picMkLst>
            <pc:docMk/>
            <pc:sldMk cId="2215982243" sldId="278"/>
            <ac:picMk id="1026" creationId="{907E8D12-5372-00E1-A2D1-ADF41306C5A4}"/>
          </ac:picMkLst>
        </pc:picChg>
      </pc:sldChg>
      <pc:sldChg chg="addSp modSp new mod">
        <pc:chgData name="Nicola Smith" userId="c81482cd-81ff-423f-96e5-a3523d3017b2" providerId="ADAL" clId="{08A0AFBB-7067-40F6-9347-088489D04E1C}" dt="2023-09-13T07:21:30.224" v="6293" actId="20577"/>
        <pc:sldMkLst>
          <pc:docMk/>
          <pc:sldMk cId="3857269185" sldId="279"/>
        </pc:sldMkLst>
        <pc:spChg chg="mod">
          <ac:chgData name="Nicola Smith" userId="c81482cd-81ff-423f-96e5-a3523d3017b2" providerId="ADAL" clId="{08A0AFBB-7067-40F6-9347-088489D04E1C}" dt="2023-08-31T14:22:53.950" v="1471" actId="20577"/>
          <ac:spMkLst>
            <pc:docMk/>
            <pc:sldMk cId="3857269185" sldId="279"/>
            <ac:spMk id="2" creationId="{7888A389-B55A-EFE1-9319-6A1588B99874}"/>
          </ac:spMkLst>
        </pc:spChg>
        <pc:spChg chg="mod">
          <ac:chgData name="Nicola Smith" userId="c81482cd-81ff-423f-96e5-a3523d3017b2" providerId="ADAL" clId="{08A0AFBB-7067-40F6-9347-088489D04E1C}" dt="2023-09-13T07:21:30.224" v="6293" actId="20577"/>
          <ac:spMkLst>
            <pc:docMk/>
            <pc:sldMk cId="3857269185" sldId="279"/>
            <ac:spMk id="3" creationId="{945BE0B1-D18C-4F27-C215-8EE21466D5F2}"/>
          </ac:spMkLst>
        </pc:spChg>
        <pc:picChg chg="add mod">
          <ac:chgData name="Nicola Smith" userId="c81482cd-81ff-423f-96e5-a3523d3017b2" providerId="ADAL" clId="{08A0AFBB-7067-40F6-9347-088489D04E1C}" dt="2023-09-05T08:56:13.598" v="5197" actId="1076"/>
          <ac:picMkLst>
            <pc:docMk/>
            <pc:sldMk cId="3857269185" sldId="279"/>
            <ac:picMk id="2050" creationId="{D72EB799-7E77-5774-A9BB-EF259B35EA6F}"/>
          </ac:picMkLst>
        </pc:picChg>
      </pc:sldChg>
      <pc:sldChg chg="addSp delSp modSp new del mod">
        <pc:chgData name="Nicola Smith" userId="c81482cd-81ff-423f-96e5-a3523d3017b2" providerId="ADAL" clId="{08A0AFBB-7067-40F6-9347-088489D04E1C}" dt="2023-09-11T18:05:20.447" v="5983" actId="47"/>
        <pc:sldMkLst>
          <pc:docMk/>
          <pc:sldMk cId="4031047300" sldId="280"/>
        </pc:sldMkLst>
        <pc:spChg chg="mod">
          <ac:chgData name="Nicola Smith" userId="c81482cd-81ff-423f-96e5-a3523d3017b2" providerId="ADAL" clId="{08A0AFBB-7067-40F6-9347-088489D04E1C}" dt="2023-09-05T08:49:35.160" v="4958" actId="20577"/>
          <ac:spMkLst>
            <pc:docMk/>
            <pc:sldMk cId="4031047300" sldId="280"/>
            <ac:spMk id="2" creationId="{7FB8C891-B431-353B-3354-1F4DF5A988AA}"/>
          </ac:spMkLst>
        </pc:spChg>
        <pc:spChg chg="mod">
          <ac:chgData name="Nicola Smith" userId="c81482cd-81ff-423f-96e5-a3523d3017b2" providerId="ADAL" clId="{08A0AFBB-7067-40F6-9347-088489D04E1C}" dt="2023-09-05T08:55:28.829" v="5194" actId="113"/>
          <ac:spMkLst>
            <pc:docMk/>
            <pc:sldMk cId="4031047300" sldId="280"/>
            <ac:spMk id="3" creationId="{B38E8972-D375-5091-F818-00C74A6FBAAB}"/>
          </ac:spMkLst>
        </pc:spChg>
        <pc:picChg chg="add del">
          <ac:chgData name="Nicola Smith" userId="c81482cd-81ff-423f-96e5-a3523d3017b2" providerId="ADAL" clId="{08A0AFBB-7067-40F6-9347-088489D04E1C}" dt="2023-09-03T16:12:24.512" v="2617" actId="478"/>
          <ac:picMkLst>
            <pc:docMk/>
            <pc:sldMk cId="4031047300" sldId="280"/>
            <ac:picMk id="4098" creationId="{05AEF052-94C7-CFAE-CA32-3C15827BAAFB}"/>
          </ac:picMkLst>
        </pc:picChg>
      </pc:sldChg>
      <pc:sldChg chg="addSp delSp modSp add mod">
        <pc:chgData name="Nicola Smith" userId="c81482cd-81ff-423f-96e5-a3523d3017b2" providerId="ADAL" clId="{08A0AFBB-7067-40F6-9347-088489D04E1C}" dt="2023-09-05T08:57:53.484" v="5209"/>
        <pc:sldMkLst>
          <pc:docMk/>
          <pc:sldMk cId="2784371588" sldId="281"/>
        </pc:sldMkLst>
        <pc:spChg chg="del mod">
          <ac:chgData name="Nicola Smith" userId="c81482cd-81ff-423f-96e5-a3523d3017b2" providerId="ADAL" clId="{08A0AFBB-7067-40F6-9347-088489D04E1C}" dt="2023-09-05T08:56:45.495" v="5202" actId="478"/>
          <ac:spMkLst>
            <pc:docMk/>
            <pc:sldMk cId="2784371588" sldId="281"/>
            <ac:spMk id="2" creationId="{DBAB5B12-8B1A-BD69-6C96-D7F820391AFC}"/>
          </ac:spMkLst>
        </pc:spChg>
        <pc:spChg chg="del mod">
          <ac:chgData name="Nicola Smith" userId="c81482cd-81ff-423f-96e5-a3523d3017b2" providerId="ADAL" clId="{08A0AFBB-7067-40F6-9347-088489D04E1C}" dt="2023-09-05T08:56:53.307" v="5205" actId="478"/>
          <ac:spMkLst>
            <pc:docMk/>
            <pc:sldMk cId="2784371588" sldId="281"/>
            <ac:spMk id="3" creationId="{F2A252BB-3594-01E8-AC27-D526E84FDAB9}"/>
          </ac:spMkLst>
        </pc:spChg>
        <pc:spChg chg="add del mod">
          <ac:chgData name="Nicola Smith" userId="c81482cd-81ff-423f-96e5-a3523d3017b2" providerId="ADAL" clId="{08A0AFBB-7067-40F6-9347-088489D04E1C}" dt="2023-09-05T08:56:55.525" v="5206" actId="478"/>
          <ac:spMkLst>
            <pc:docMk/>
            <pc:sldMk cId="2784371588" sldId="281"/>
            <ac:spMk id="5" creationId="{36F1FD7A-BC72-2AFB-99FF-EF8ADE7EEDC3}"/>
          </ac:spMkLst>
        </pc:spChg>
        <pc:picChg chg="add del">
          <ac:chgData name="Nicola Smith" userId="c81482cd-81ff-423f-96e5-a3523d3017b2" providerId="ADAL" clId="{08A0AFBB-7067-40F6-9347-088489D04E1C}" dt="2023-09-05T08:57:28.407" v="5208" actId="478"/>
          <ac:picMkLst>
            <pc:docMk/>
            <pc:sldMk cId="2784371588" sldId="281"/>
            <ac:picMk id="1026" creationId="{385C4402-EB81-564A-1083-179DBAE44E1E}"/>
          </ac:picMkLst>
        </pc:picChg>
        <pc:picChg chg="add">
          <ac:chgData name="Nicola Smith" userId="c81482cd-81ff-423f-96e5-a3523d3017b2" providerId="ADAL" clId="{08A0AFBB-7067-40F6-9347-088489D04E1C}" dt="2023-09-05T08:57:53.484" v="5209"/>
          <ac:picMkLst>
            <pc:docMk/>
            <pc:sldMk cId="2784371588" sldId="281"/>
            <ac:picMk id="1028" creationId="{934077A5-0ACD-E2CC-7234-EE6185C57A28}"/>
          </ac:picMkLst>
        </pc:picChg>
      </pc:sldChg>
      <pc:sldChg chg="modSp add mod">
        <pc:chgData name="Nicola Smith" userId="c81482cd-81ff-423f-96e5-a3523d3017b2" providerId="ADAL" clId="{08A0AFBB-7067-40F6-9347-088489D04E1C}" dt="2023-09-13T07:14:30.747" v="5989" actId="20577"/>
        <pc:sldMkLst>
          <pc:docMk/>
          <pc:sldMk cId="1131217901" sldId="282"/>
        </pc:sldMkLst>
        <pc:spChg chg="mod">
          <ac:chgData name="Nicola Smith" userId="c81482cd-81ff-423f-96e5-a3523d3017b2" providerId="ADAL" clId="{08A0AFBB-7067-40F6-9347-088489D04E1C}" dt="2023-09-13T07:14:30.747" v="5989" actId="20577"/>
          <ac:spMkLst>
            <pc:docMk/>
            <pc:sldMk cId="1131217901" sldId="282"/>
            <ac:spMk id="2" creationId="{7FB8C891-B431-353B-3354-1F4DF5A988AA}"/>
          </ac:spMkLst>
        </pc:spChg>
        <pc:spChg chg="mod">
          <ac:chgData name="Nicola Smith" userId="c81482cd-81ff-423f-96e5-a3523d3017b2" providerId="ADAL" clId="{08A0AFBB-7067-40F6-9347-088489D04E1C}" dt="2023-09-11T18:04:21.954" v="5918" actId="207"/>
          <ac:spMkLst>
            <pc:docMk/>
            <pc:sldMk cId="1131217901" sldId="282"/>
            <ac:spMk id="3" creationId="{B38E8972-D375-5091-F818-00C74A6FBAAB}"/>
          </ac:spMkLst>
        </pc:spChg>
      </pc:sldChg>
    </pc:docChg>
  </pc:docChgLst>
  <pc:docChgLst>
    <pc:chgData name="Nicola Smith" userId="c81482cd-81ff-423f-96e5-a3523d3017b2" providerId="ADAL" clId="{23FB7B38-8BDD-46B3-A6B2-A04406395B30}"/>
    <pc:docChg chg="undo custSel addSld delSld modSld">
      <pc:chgData name="Nicola Smith" userId="c81482cd-81ff-423f-96e5-a3523d3017b2" providerId="ADAL" clId="{23FB7B38-8BDD-46B3-A6B2-A04406395B30}" dt="2023-07-26T14:04:12.953" v="3958" actId="20577"/>
      <pc:docMkLst>
        <pc:docMk/>
      </pc:docMkLst>
      <pc:sldChg chg="modSp mod">
        <pc:chgData name="Nicola Smith" userId="c81482cd-81ff-423f-96e5-a3523d3017b2" providerId="ADAL" clId="{23FB7B38-8BDD-46B3-A6B2-A04406395B30}" dt="2023-07-24T11:53:25.133" v="93" actId="1076"/>
        <pc:sldMkLst>
          <pc:docMk/>
          <pc:sldMk cId="0" sldId="256"/>
        </pc:sldMkLst>
        <pc:spChg chg="mod">
          <ac:chgData name="Nicola Smith" userId="c81482cd-81ff-423f-96e5-a3523d3017b2" providerId="ADAL" clId="{23FB7B38-8BDD-46B3-A6B2-A04406395B30}" dt="2023-07-24T11:53:21.799" v="92" actId="122"/>
          <ac:spMkLst>
            <pc:docMk/>
            <pc:sldMk cId="0" sldId="256"/>
            <ac:spMk id="2" creationId="{00000000-0000-0000-0000-000000000000}"/>
          </ac:spMkLst>
        </pc:spChg>
        <pc:spChg chg="mod">
          <ac:chgData name="Nicola Smith" userId="c81482cd-81ff-423f-96e5-a3523d3017b2" providerId="ADAL" clId="{23FB7B38-8BDD-46B3-A6B2-A04406395B30}" dt="2023-07-24T11:53:25.133" v="93" actId="1076"/>
          <ac:spMkLst>
            <pc:docMk/>
            <pc:sldMk cId="0" sldId="256"/>
            <ac:spMk id="3" creationId="{00000000-0000-0000-0000-000000000000}"/>
          </ac:spMkLst>
        </pc:spChg>
      </pc:sldChg>
      <pc:sldChg chg="modSp new mod">
        <pc:chgData name="Nicola Smith" userId="c81482cd-81ff-423f-96e5-a3523d3017b2" providerId="ADAL" clId="{23FB7B38-8BDD-46B3-A6B2-A04406395B30}" dt="2023-07-25T14:44:06.546" v="3016" actId="20577"/>
        <pc:sldMkLst>
          <pc:docMk/>
          <pc:sldMk cId="4245881846" sldId="257"/>
        </pc:sldMkLst>
        <pc:spChg chg="mod">
          <ac:chgData name="Nicola Smith" userId="c81482cd-81ff-423f-96e5-a3523d3017b2" providerId="ADAL" clId="{23FB7B38-8BDD-46B3-A6B2-A04406395B30}" dt="2023-07-24T11:53:39.099" v="108" actId="20577"/>
          <ac:spMkLst>
            <pc:docMk/>
            <pc:sldMk cId="4245881846" sldId="257"/>
            <ac:spMk id="2" creationId="{DBAB5B12-8B1A-BD69-6C96-D7F820391AFC}"/>
          </ac:spMkLst>
        </pc:spChg>
        <pc:spChg chg="mod">
          <ac:chgData name="Nicola Smith" userId="c81482cd-81ff-423f-96e5-a3523d3017b2" providerId="ADAL" clId="{23FB7B38-8BDD-46B3-A6B2-A04406395B30}" dt="2023-07-25T14:44:06.546" v="3016" actId="20577"/>
          <ac:spMkLst>
            <pc:docMk/>
            <pc:sldMk cId="4245881846" sldId="257"/>
            <ac:spMk id="3" creationId="{F2A252BB-3594-01E8-AC27-D526E84FDAB9}"/>
          </ac:spMkLst>
        </pc:spChg>
      </pc:sldChg>
      <pc:sldChg chg="modSp new mod">
        <pc:chgData name="Nicola Smith" userId="c81482cd-81ff-423f-96e5-a3523d3017b2" providerId="ADAL" clId="{23FB7B38-8BDD-46B3-A6B2-A04406395B30}" dt="2023-07-24T12:54:19.598" v="391" actId="20577"/>
        <pc:sldMkLst>
          <pc:docMk/>
          <pc:sldMk cId="2515799931" sldId="258"/>
        </pc:sldMkLst>
        <pc:spChg chg="mod">
          <ac:chgData name="Nicola Smith" userId="c81482cd-81ff-423f-96e5-a3523d3017b2" providerId="ADAL" clId="{23FB7B38-8BDD-46B3-A6B2-A04406395B30}" dt="2023-07-24T12:54:19.598" v="391" actId="20577"/>
          <ac:spMkLst>
            <pc:docMk/>
            <pc:sldMk cId="2515799931" sldId="258"/>
            <ac:spMk id="2" creationId="{F9C838D5-34B8-F5ED-E163-616BCC70C472}"/>
          </ac:spMkLst>
        </pc:spChg>
      </pc:sldChg>
      <pc:sldChg chg="addSp modSp new mod">
        <pc:chgData name="Nicola Smith" userId="c81482cd-81ff-423f-96e5-a3523d3017b2" providerId="ADAL" clId="{23FB7B38-8BDD-46B3-A6B2-A04406395B30}" dt="2023-07-24T13:03:34.988" v="679" actId="1076"/>
        <pc:sldMkLst>
          <pc:docMk/>
          <pc:sldMk cId="1369620967" sldId="259"/>
        </pc:sldMkLst>
        <pc:spChg chg="mod">
          <ac:chgData name="Nicola Smith" userId="c81482cd-81ff-423f-96e5-a3523d3017b2" providerId="ADAL" clId="{23FB7B38-8BDD-46B3-A6B2-A04406395B30}" dt="2023-07-24T12:51:41.613" v="182" actId="20577"/>
          <ac:spMkLst>
            <pc:docMk/>
            <pc:sldMk cId="1369620967" sldId="259"/>
            <ac:spMk id="2" creationId="{02341FED-6671-5CE2-9521-15A122927FE8}"/>
          </ac:spMkLst>
        </pc:spChg>
        <pc:spChg chg="mod">
          <ac:chgData name="Nicola Smith" userId="c81482cd-81ff-423f-96e5-a3523d3017b2" providerId="ADAL" clId="{23FB7B38-8BDD-46B3-A6B2-A04406395B30}" dt="2023-07-24T13:03:34.988" v="679" actId="1076"/>
          <ac:spMkLst>
            <pc:docMk/>
            <pc:sldMk cId="1369620967" sldId="259"/>
            <ac:spMk id="3" creationId="{113C0092-61A4-7826-728D-B42E947230E1}"/>
          </ac:spMkLst>
        </pc:spChg>
        <pc:picChg chg="add mod">
          <ac:chgData name="Nicola Smith" userId="c81482cd-81ff-423f-96e5-a3523d3017b2" providerId="ADAL" clId="{23FB7B38-8BDD-46B3-A6B2-A04406395B30}" dt="2023-07-24T13:03:30.570" v="678" actId="1076"/>
          <ac:picMkLst>
            <pc:docMk/>
            <pc:sldMk cId="1369620967" sldId="259"/>
            <ac:picMk id="4" creationId="{81D0AB96-D178-FC64-B9F8-CF736EB62D90}"/>
          </ac:picMkLst>
        </pc:picChg>
      </pc:sldChg>
      <pc:sldChg chg="addSp delSp modSp new mod">
        <pc:chgData name="Nicola Smith" userId="c81482cd-81ff-423f-96e5-a3523d3017b2" providerId="ADAL" clId="{23FB7B38-8BDD-46B3-A6B2-A04406395B30}" dt="2023-07-24T13:16:02.999" v="1055" actId="1076"/>
        <pc:sldMkLst>
          <pc:docMk/>
          <pc:sldMk cId="675700348" sldId="260"/>
        </pc:sldMkLst>
        <pc:spChg chg="mod">
          <ac:chgData name="Nicola Smith" userId="c81482cd-81ff-423f-96e5-a3523d3017b2" providerId="ADAL" clId="{23FB7B38-8BDD-46B3-A6B2-A04406395B30}" dt="2023-07-24T12:51:52.884" v="205" actId="20577"/>
          <ac:spMkLst>
            <pc:docMk/>
            <pc:sldMk cId="675700348" sldId="260"/>
            <ac:spMk id="2" creationId="{40A583A2-06EF-412C-871A-A5A364B1DF3D}"/>
          </ac:spMkLst>
        </pc:spChg>
        <pc:spChg chg="mod">
          <ac:chgData name="Nicola Smith" userId="c81482cd-81ff-423f-96e5-a3523d3017b2" providerId="ADAL" clId="{23FB7B38-8BDD-46B3-A6B2-A04406395B30}" dt="2023-07-24T13:16:02.999" v="1055" actId="1076"/>
          <ac:spMkLst>
            <pc:docMk/>
            <pc:sldMk cId="675700348" sldId="260"/>
            <ac:spMk id="3" creationId="{C0470C83-0728-7CFA-D518-F926F1069DA5}"/>
          </ac:spMkLst>
        </pc:spChg>
        <pc:picChg chg="add del mod">
          <ac:chgData name="Nicola Smith" userId="c81482cd-81ff-423f-96e5-a3523d3017b2" providerId="ADAL" clId="{23FB7B38-8BDD-46B3-A6B2-A04406395B30}" dt="2023-07-24T13:13:34.726" v="1033" actId="478"/>
          <ac:picMkLst>
            <pc:docMk/>
            <pc:sldMk cId="675700348" sldId="260"/>
            <ac:picMk id="2050" creationId="{F38F580E-9569-9372-5A2D-1CC828F2A675}"/>
          </ac:picMkLst>
        </pc:picChg>
        <pc:picChg chg="add mod">
          <ac:chgData name="Nicola Smith" userId="c81482cd-81ff-423f-96e5-a3523d3017b2" providerId="ADAL" clId="{23FB7B38-8BDD-46B3-A6B2-A04406395B30}" dt="2023-07-24T13:14:08.296" v="1036" actId="1076"/>
          <ac:picMkLst>
            <pc:docMk/>
            <pc:sldMk cId="675700348" sldId="260"/>
            <ac:picMk id="2052" creationId="{69DD7381-2098-9B16-7A72-D51576B69CC9}"/>
          </ac:picMkLst>
        </pc:picChg>
      </pc:sldChg>
      <pc:sldChg chg="addSp delSp modSp new mod">
        <pc:chgData name="Nicola Smith" userId="c81482cd-81ff-423f-96e5-a3523d3017b2" providerId="ADAL" clId="{23FB7B38-8BDD-46B3-A6B2-A04406395B30}" dt="2023-07-24T13:15:59.823" v="1054" actId="1076"/>
        <pc:sldMkLst>
          <pc:docMk/>
          <pc:sldMk cId="690216771" sldId="261"/>
        </pc:sldMkLst>
        <pc:spChg chg="mod">
          <ac:chgData name="Nicola Smith" userId="c81482cd-81ff-423f-96e5-a3523d3017b2" providerId="ADAL" clId="{23FB7B38-8BDD-46B3-A6B2-A04406395B30}" dt="2023-07-24T12:52:03.386" v="226" actId="20577"/>
          <ac:spMkLst>
            <pc:docMk/>
            <pc:sldMk cId="690216771" sldId="261"/>
            <ac:spMk id="2" creationId="{7D06F56B-D738-FA21-D00A-E0085893D0AB}"/>
          </ac:spMkLst>
        </pc:spChg>
        <pc:spChg chg="mod">
          <ac:chgData name="Nicola Smith" userId="c81482cd-81ff-423f-96e5-a3523d3017b2" providerId="ADAL" clId="{23FB7B38-8BDD-46B3-A6B2-A04406395B30}" dt="2023-07-24T13:15:58.111" v="1053" actId="1076"/>
          <ac:spMkLst>
            <pc:docMk/>
            <pc:sldMk cId="690216771" sldId="261"/>
            <ac:spMk id="3" creationId="{1D0973EF-BE2B-CB96-82F0-0CE947844EE4}"/>
          </ac:spMkLst>
        </pc:spChg>
        <pc:spChg chg="add del">
          <ac:chgData name="Nicola Smith" userId="c81482cd-81ff-423f-96e5-a3523d3017b2" providerId="ADAL" clId="{23FB7B38-8BDD-46B3-A6B2-A04406395B30}" dt="2023-07-24T13:15:32.814" v="1049" actId="22"/>
          <ac:spMkLst>
            <pc:docMk/>
            <pc:sldMk cId="690216771" sldId="261"/>
            <ac:spMk id="5" creationId="{8FBC0ADD-B86F-D726-6AAE-AC68144F021C}"/>
          </ac:spMkLst>
        </pc:spChg>
        <pc:picChg chg="add mod">
          <ac:chgData name="Nicola Smith" userId="c81482cd-81ff-423f-96e5-a3523d3017b2" providerId="ADAL" clId="{23FB7B38-8BDD-46B3-A6B2-A04406395B30}" dt="2023-07-24T13:15:59.823" v="1054" actId="1076"/>
          <ac:picMkLst>
            <pc:docMk/>
            <pc:sldMk cId="690216771" sldId="261"/>
            <ac:picMk id="3074" creationId="{A1477CCD-CE76-8485-F8F2-DC858A815F6A}"/>
          </ac:picMkLst>
        </pc:picChg>
      </pc:sldChg>
      <pc:sldChg chg="modSp new mod">
        <pc:chgData name="Nicola Smith" userId="c81482cd-81ff-423f-96e5-a3523d3017b2" providerId="ADAL" clId="{23FB7B38-8BDD-46B3-A6B2-A04406395B30}" dt="2023-07-24T13:25:17.447" v="1270" actId="1076"/>
        <pc:sldMkLst>
          <pc:docMk/>
          <pc:sldMk cId="3992121478" sldId="262"/>
        </pc:sldMkLst>
        <pc:spChg chg="mod">
          <ac:chgData name="Nicola Smith" userId="c81482cd-81ff-423f-96e5-a3523d3017b2" providerId="ADAL" clId="{23FB7B38-8BDD-46B3-A6B2-A04406395B30}" dt="2023-07-24T12:52:21.447" v="253" actId="20577"/>
          <ac:spMkLst>
            <pc:docMk/>
            <pc:sldMk cId="3992121478" sldId="262"/>
            <ac:spMk id="2" creationId="{BD89D793-574C-91BD-74E1-606B84C4EE2B}"/>
          </ac:spMkLst>
        </pc:spChg>
        <pc:spChg chg="mod">
          <ac:chgData name="Nicola Smith" userId="c81482cd-81ff-423f-96e5-a3523d3017b2" providerId="ADAL" clId="{23FB7B38-8BDD-46B3-A6B2-A04406395B30}" dt="2023-07-24T13:25:17.447" v="1270" actId="1076"/>
          <ac:spMkLst>
            <pc:docMk/>
            <pc:sldMk cId="3992121478" sldId="262"/>
            <ac:spMk id="3" creationId="{471E137B-A431-CADF-D696-F091003993C2}"/>
          </ac:spMkLst>
        </pc:spChg>
      </pc:sldChg>
      <pc:sldChg chg="modSp new mod">
        <pc:chgData name="Nicola Smith" userId="c81482cd-81ff-423f-96e5-a3523d3017b2" providerId="ADAL" clId="{23FB7B38-8BDD-46B3-A6B2-A04406395B30}" dt="2023-07-25T14:04:08.466" v="1948" actId="20577"/>
        <pc:sldMkLst>
          <pc:docMk/>
          <pc:sldMk cId="1831680062" sldId="263"/>
        </pc:sldMkLst>
        <pc:spChg chg="mod">
          <ac:chgData name="Nicola Smith" userId="c81482cd-81ff-423f-96e5-a3523d3017b2" providerId="ADAL" clId="{23FB7B38-8BDD-46B3-A6B2-A04406395B30}" dt="2023-07-25T11:30:47" v="1277" actId="20577"/>
          <ac:spMkLst>
            <pc:docMk/>
            <pc:sldMk cId="1831680062" sldId="263"/>
            <ac:spMk id="2" creationId="{2BD06680-2587-8E33-9662-5B069A7AF9F9}"/>
          </ac:spMkLst>
        </pc:spChg>
        <pc:spChg chg="mod">
          <ac:chgData name="Nicola Smith" userId="c81482cd-81ff-423f-96e5-a3523d3017b2" providerId="ADAL" clId="{23FB7B38-8BDD-46B3-A6B2-A04406395B30}" dt="2023-07-25T14:04:08.466" v="1948" actId="20577"/>
          <ac:spMkLst>
            <pc:docMk/>
            <pc:sldMk cId="1831680062" sldId="263"/>
            <ac:spMk id="3" creationId="{64C93CDC-D8F9-BD1A-B781-C16FF1793EDC}"/>
          </ac:spMkLst>
        </pc:spChg>
      </pc:sldChg>
      <pc:sldChg chg="modSp new mod">
        <pc:chgData name="Nicola Smith" userId="c81482cd-81ff-423f-96e5-a3523d3017b2" providerId="ADAL" clId="{23FB7B38-8BDD-46B3-A6B2-A04406395B30}" dt="2023-07-25T11:55:22.699" v="1716" actId="20577"/>
        <pc:sldMkLst>
          <pc:docMk/>
          <pc:sldMk cId="1020986394" sldId="264"/>
        </pc:sldMkLst>
        <pc:spChg chg="mod">
          <ac:chgData name="Nicola Smith" userId="c81482cd-81ff-423f-96e5-a3523d3017b2" providerId="ADAL" clId="{23FB7B38-8BDD-46B3-A6B2-A04406395B30}" dt="2023-07-24T12:52:48.100" v="287" actId="20577"/>
          <ac:spMkLst>
            <pc:docMk/>
            <pc:sldMk cId="1020986394" sldId="264"/>
            <ac:spMk id="2" creationId="{7D5DA8A0-39FE-DA89-0226-1E3D7B73D4B6}"/>
          </ac:spMkLst>
        </pc:spChg>
        <pc:spChg chg="mod">
          <ac:chgData name="Nicola Smith" userId="c81482cd-81ff-423f-96e5-a3523d3017b2" providerId="ADAL" clId="{23FB7B38-8BDD-46B3-A6B2-A04406395B30}" dt="2023-07-25T11:55:22.699" v="1716" actId="20577"/>
          <ac:spMkLst>
            <pc:docMk/>
            <pc:sldMk cId="1020986394" sldId="264"/>
            <ac:spMk id="3" creationId="{3F4B19D7-B441-F859-146E-FD8E63514352}"/>
          </ac:spMkLst>
        </pc:spChg>
      </pc:sldChg>
      <pc:sldChg chg="modSp new del mod">
        <pc:chgData name="Nicola Smith" userId="c81482cd-81ff-423f-96e5-a3523d3017b2" providerId="ADAL" clId="{23FB7B38-8BDD-46B3-A6B2-A04406395B30}" dt="2023-07-25T11:49:35.219" v="1555" actId="47"/>
        <pc:sldMkLst>
          <pc:docMk/>
          <pc:sldMk cId="1175438824" sldId="265"/>
        </pc:sldMkLst>
        <pc:spChg chg="mod">
          <ac:chgData name="Nicola Smith" userId="c81482cd-81ff-423f-96e5-a3523d3017b2" providerId="ADAL" clId="{23FB7B38-8BDD-46B3-A6B2-A04406395B30}" dt="2023-07-24T12:52:58.890" v="315" actId="20577"/>
          <ac:spMkLst>
            <pc:docMk/>
            <pc:sldMk cId="1175438824" sldId="265"/>
            <ac:spMk id="2" creationId="{55871E3F-657D-DCAB-F23A-EA9E1A20B62D}"/>
          </ac:spMkLst>
        </pc:spChg>
      </pc:sldChg>
      <pc:sldChg chg="del">
        <pc:chgData name="Nicola Smith" userId="c81482cd-81ff-423f-96e5-a3523d3017b2" providerId="ADAL" clId="{23FB7B38-8BDD-46B3-A6B2-A04406395B30}" dt="2023-07-24T11:53:26.865" v="94" actId="47"/>
        <pc:sldMkLst>
          <pc:docMk/>
          <pc:sldMk cId="4099528554" sldId="265"/>
        </pc:sldMkLst>
      </pc:sldChg>
      <pc:sldChg chg="addSp modSp new mod">
        <pc:chgData name="Nicola Smith" userId="c81482cd-81ff-423f-96e5-a3523d3017b2" providerId="ADAL" clId="{23FB7B38-8BDD-46B3-A6B2-A04406395B30}" dt="2023-07-26T14:04:12.953" v="3958" actId="20577"/>
        <pc:sldMkLst>
          <pc:docMk/>
          <pc:sldMk cId="3292568650" sldId="266"/>
        </pc:sldMkLst>
        <pc:spChg chg="mod">
          <ac:chgData name="Nicola Smith" userId="c81482cd-81ff-423f-96e5-a3523d3017b2" providerId="ADAL" clId="{23FB7B38-8BDD-46B3-A6B2-A04406395B30}" dt="2023-07-24T12:53:20.250" v="334" actId="20577"/>
          <ac:spMkLst>
            <pc:docMk/>
            <pc:sldMk cId="3292568650" sldId="266"/>
            <ac:spMk id="2" creationId="{AA8CFD60-1424-B961-92C3-9BACE680459F}"/>
          </ac:spMkLst>
        </pc:spChg>
        <pc:spChg chg="mod">
          <ac:chgData name="Nicola Smith" userId="c81482cd-81ff-423f-96e5-a3523d3017b2" providerId="ADAL" clId="{23FB7B38-8BDD-46B3-A6B2-A04406395B30}" dt="2023-07-26T14:04:12.953" v="3958" actId="20577"/>
          <ac:spMkLst>
            <pc:docMk/>
            <pc:sldMk cId="3292568650" sldId="266"/>
            <ac:spMk id="3" creationId="{A2414558-34A2-9E3B-14B4-C555E766C388}"/>
          </ac:spMkLst>
        </pc:spChg>
        <pc:picChg chg="add mod">
          <ac:chgData name="Nicola Smith" userId="c81482cd-81ff-423f-96e5-a3523d3017b2" providerId="ADAL" clId="{23FB7B38-8BDD-46B3-A6B2-A04406395B30}" dt="2023-07-25T11:48:10.580" v="1554" actId="1076"/>
          <ac:picMkLst>
            <pc:docMk/>
            <pc:sldMk cId="3292568650" sldId="266"/>
            <ac:picMk id="4" creationId="{FC009222-CACA-7636-A7CF-E11F469049CC}"/>
          </ac:picMkLst>
        </pc:picChg>
      </pc:sldChg>
      <pc:sldChg chg="modSp new del mod">
        <pc:chgData name="Nicola Smith" userId="c81482cd-81ff-423f-96e5-a3523d3017b2" providerId="ADAL" clId="{23FB7B38-8BDD-46B3-A6B2-A04406395B30}" dt="2023-07-25T14:13:24.898" v="2108" actId="47"/>
        <pc:sldMkLst>
          <pc:docMk/>
          <pc:sldMk cId="1530310239" sldId="267"/>
        </pc:sldMkLst>
        <pc:spChg chg="mod">
          <ac:chgData name="Nicola Smith" userId="c81482cd-81ff-423f-96e5-a3523d3017b2" providerId="ADAL" clId="{23FB7B38-8BDD-46B3-A6B2-A04406395B30}" dt="2023-07-25T14:07:15.121" v="2048" actId="20577"/>
          <ac:spMkLst>
            <pc:docMk/>
            <pc:sldMk cId="1530310239" sldId="267"/>
            <ac:spMk id="2" creationId="{06169D51-9F4A-4FCF-31B3-E35B7608D05A}"/>
          </ac:spMkLst>
        </pc:spChg>
      </pc:sldChg>
      <pc:sldChg chg="modSp new mod">
        <pc:chgData name="Nicola Smith" userId="c81482cd-81ff-423f-96e5-a3523d3017b2" providerId="ADAL" clId="{23FB7B38-8BDD-46B3-A6B2-A04406395B30}" dt="2023-07-25T11:46:11.561" v="1506" actId="20577"/>
        <pc:sldMkLst>
          <pc:docMk/>
          <pc:sldMk cId="2224112645" sldId="268"/>
        </pc:sldMkLst>
        <pc:spChg chg="mod">
          <ac:chgData name="Nicola Smith" userId="c81482cd-81ff-423f-96e5-a3523d3017b2" providerId="ADAL" clId="{23FB7B38-8BDD-46B3-A6B2-A04406395B30}" dt="2023-07-24T12:53:44.301" v="378" actId="20577"/>
          <ac:spMkLst>
            <pc:docMk/>
            <pc:sldMk cId="2224112645" sldId="268"/>
            <ac:spMk id="2" creationId="{3AE8E9FF-D0F1-C211-A492-1F1B13DEFB07}"/>
          </ac:spMkLst>
        </pc:spChg>
        <pc:spChg chg="mod">
          <ac:chgData name="Nicola Smith" userId="c81482cd-81ff-423f-96e5-a3523d3017b2" providerId="ADAL" clId="{23FB7B38-8BDD-46B3-A6B2-A04406395B30}" dt="2023-07-25T11:46:11.561" v="1506" actId="20577"/>
          <ac:spMkLst>
            <pc:docMk/>
            <pc:sldMk cId="2224112645" sldId="268"/>
            <ac:spMk id="3" creationId="{FA07BC6F-8511-423E-0EFE-07C6DC91D00A}"/>
          </ac:spMkLst>
        </pc:spChg>
      </pc:sldChg>
      <pc:sldChg chg="modSp new mod">
        <pc:chgData name="Nicola Smith" userId="c81482cd-81ff-423f-96e5-a3523d3017b2" providerId="ADAL" clId="{23FB7B38-8BDD-46B3-A6B2-A04406395B30}" dt="2023-07-25T11:45:12.272" v="1489" actId="20577"/>
        <pc:sldMkLst>
          <pc:docMk/>
          <pc:sldMk cId="3031124823" sldId="269"/>
        </pc:sldMkLst>
        <pc:spChg chg="mod">
          <ac:chgData name="Nicola Smith" userId="c81482cd-81ff-423f-96e5-a3523d3017b2" providerId="ADAL" clId="{23FB7B38-8BDD-46B3-A6B2-A04406395B30}" dt="2023-07-24T12:53:47.838" v="383" actId="20577"/>
          <ac:spMkLst>
            <pc:docMk/>
            <pc:sldMk cId="3031124823" sldId="269"/>
            <ac:spMk id="2" creationId="{4A3F34D1-7171-2DBF-9BBE-3E4FB1AEFB4A}"/>
          </ac:spMkLst>
        </pc:spChg>
        <pc:spChg chg="mod">
          <ac:chgData name="Nicola Smith" userId="c81482cd-81ff-423f-96e5-a3523d3017b2" providerId="ADAL" clId="{23FB7B38-8BDD-46B3-A6B2-A04406395B30}" dt="2023-07-25T11:45:12.272" v="1489" actId="20577"/>
          <ac:spMkLst>
            <pc:docMk/>
            <pc:sldMk cId="3031124823" sldId="269"/>
            <ac:spMk id="3" creationId="{8295F4CF-6A49-E12E-1CF4-B66ED6690582}"/>
          </ac:spMkLst>
        </pc:spChg>
      </pc:sldChg>
      <pc:sldChg chg="addSp modSp new mod">
        <pc:chgData name="Nicola Smith" userId="c81482cd-81ff-423f-96e5-a3523d3017b2" providerId="ADAL" clId="{23FB7B38-8BDD-46B3-A6B2-A04406395B30}" dt="2023-07-24T12:59:48.321" v="556" actId="1076"/>
        <pc:sldMkLst>
          <pc:docMk/>
          <pc:sldMk cId="1326461517" sldId="270"/>
        </pc:sldMkLst>
        <pc:spChg chg="mod">
          <ac:chgData name="Nicola Smith" userId="c81482cd-81ff-423f-96e5-a3523d3017b2" providerId="ADAL" clId="{23FB7B38-8BDD-46B3-A6B2-A04406395B30}" dt="2023-07-24T12:54:32.971" v="416" actId="20577"/>
          <ac:spMkLst>
            <pc:docMk/>
            <pc:sldMk cId="1326461517" sldId="270"/>
            <ac:spMk id="2" creationId="{812CBEF6-59B3-4387-6934-2517BC6CF05A}"/>
          </ac:spMkLst>
        </pc:spChg>
        <pc:spChg chg="mod">
          <ac:chgData name="Nicola Smith" userId="c81482cd-81ff-423f-96e5-a3523d3017b2" providerId="ADAL" clId="{23FB7B38-8BDD-46B3-A6B2-A04406395B30}" dt="2023-07-24T12:59:39.877" v="554" actId="1076"/>
          <ac:spMkLst>
            <pc:docMk/>
            <pc:sldMk cId="1326461517" sldId="270"/>
            <ac:spMk id="3" creationId="{0AA45124-66ED-D8E2-3493-C900D5D602F9}"/>
          </ac:spMkLst>
        </pc:spChg>
        <pc:picChg chg="add mod">
          <ac:chgData name="Nicola Smith" userId="c81482cd-81ff-423f-96e5-a3523d3017b2" providerId="ADAL" clId="{23FB7B38-8BDD-46B3-A6B2-A04406395B30}" dt="2023-07-24T12:59:48.321" v="556" actId="1076"/>
          <ac:picMkLst>
            <pc:docMk/>
            <pc:sldMk cId="1326461517" sldId="270"/>
            <ac:picMk id="4" creationId="{8A3DF9C8-F3DB-63F1-EAEA-2453C57DA8D9}"/>
          </ac:picMkLst>
        </pc:picChg>
      </pc:sldChg>
      <pc:sldChg chg="addSp modSp new mod">
        <pc:chgData name="Nicola Smith" userId="c81482cd-81ff-423f-96e5-a3523d3017b2" providerId="ADAL" clId="{23FB7B38-8BDD-46B3-A6B2-A04406395B30}" dt="2023-07-24T12:59:55.715" v="557" actId="1076"/>
        <pc:sldMkLst>
          <pc:docMk/>
          <pc:sldMk cId="2474885817" sldId="271"/>
        </pc:sldMkLst>
        <pc:spChg chg="mod">
          <ac:chgData name="Nicola Smith" userId="c81482cd-81ff-423f-96e5-a3523d3017b2" providerId="ADAL" clId="{23FB7B38-8BDD-46B3-A6B2-A04406395B30}" dt="2023-07-24T12:56:52.251" v="505" actId="20577"/>
          <ac:spMkLst>
            <pc:docMk/>
            <pc:sldMk cId="2474885817" sldId="271"/>
            <ac:spMk id="2" creationId="{6F2041FC-E617-91E8-CC0E-85DC4968ABF9}"/>
          </ac:spMkLst>
        </pc:spChg>
        <pc:spChg chg="mod">
          <ac:chgData name="Nicola Smith" userId="c81482cd-81ff-423f-96e5-a3523d3017b2" providerId="ADAL" clId="{23FB7B38-8BDD-46B3-A6B2-A04406395B30}" dt="2023-07-24T12:59:36.719" v="553" actId="1076"/>
          <ac:spMkLst>
            <pc:docMk/>
            <pc:sldMk cId="2474885817" sldId="271"/>
            <ac:spMk id="3" creationId="{645F7F95-7F86-731D-199E-827B771C72C9}"/>
          </ac:spMkLst>
        </pc:spChg>
        <pc:picChg chg="add mod">
          <ac:chgData name="Nicola Smith" userId="c81482cd-81ff-423f-96e5-a3523d3017b2" providerId="ADAL" clId="{23FB7B38-8BDD-46B3-A6B2-A04406395B30}" dt="2023-07-24T12:59:55.715" v="557" actId="1076"/>
          <ac:picMkLst>
            <pc:docMk/>
            <pc:sldMk cId="2474885817" sldId="271"/>
            <ac:picMk id="4" creationId="{3D0BD031-044D-C2C6-0991-72C941B041B2}"/>
          </ac:picMkLst>
        </pc:picChg>
      </pc:sldChg>
      <pc:sldChg chg="addSp modSp new mod">
        <pc:chgData name="Nicola Smith" userId="c81482cd-81ff-423f-96e5-a3523d3017b2" providerId="ADAL" clId="{23FB7B38-8BDD-46B3-A6B2-A04406395B30}" dt="2023-07-24T13:12:19.311" v="1021" actId="1076"/>
        <pc:sldMkLst>
          <pc:docMk/>
          <pc:sldMk cId="3865604825" sldId="272"/>
        </pc:sldMkLst>
        <pc:spChg chg="mod">
          <ac:chgData name="Nicola Smith" userId="c81482cd-81ff-423f-96e5-a3523d3017b2" providerId="ADAL" clId="{23FB7B38-8BDD-46B3-A6B2-A04406395B30}" dt="2023-07-24T12:58:29.605" v="537" actId="20577"/>
          <ac:spMkLst>
            <pc:docMk/>
            <pc:sldMk cId="3865604825" sldId="272"/>
            <ac:spMk id="2" creationId="{C0C35058-9F3D-6E33-237B-31F285AB82ED}"/>
          </ac:spMkLst>
        </pc:spChg>
        <pc:spChg chg="mod">
          <ac:chgData name="Nicola Smith" userId="c81482cd-81ff-423f-96e5-a3523d3017b2" providerId="ADAL" clId="{23FB7B38-8BDD-46B3-A6B2-A04406395B30}" dt="2023-07-24T13:12:08.914" v="1018" actId="404"/>
          <ac:spMkLst>
            <pc:docMk/>
            <pc:sldMk cId="3865604825" sldId="272"/>
            <ac:spMk id="3" creationId="{2B263749-A990-C716-E03F-3C8018386CE5}"/>
          </ac:spMkLst>
        </pc:spChg>
        <pc:picChg chg="add mod">
          <ac:chgData name="Nicola Smith" userId="c81482cd-81ff-423f-96e5-a3523d3017b2" providerId="ADAL" clId="{23FB7B38-8BDD-46B3-A6B2-A04406395B30}" dt="2023-07-24T13:12:19.311" v="1021" actId="1076"/>
          <ac:picMkLst>
            <pc:docMk/>
            <pc:sldMk cId="3865604825" sldId="272"/>
            <ac:picMk id="4" creationId="{49BEAD55-4D49-DF46-2887-DBEF7F1B5FCE}"/>
          </ac:picMkLst>
        </pc:picChg>
      </pc:sldChg>
      <pc:sldChg chg="addSp delSp modSp new mod">
        <pc:chgData name="Nicola Smith" userId="c81482cd-81ff-423f-96e5-a3523d3017b2" providerId="ADAL" clId="{23FB7B38-8BDD-46B3-A6B2-A04406395B30}" dt="2023-07-24T13:09:55.228" v="992" actId="1076"/>
        <pc:sldMkLst>
          <pc:docMk/>
          <pc:sldMk cId="1366610463" sldId="273"/>
        </pc:sldMkLst>
        <pc:spChg chg="mod">
          <ac:chgData name="Nicola Smith" userId="c81482cd-81ff-423f-96e5-a3523d3017b2" providerId="ADAL" clId="{23FB7B38-8BDD-46B3-A6B2-A04406395B30}" dt="2023-07-24T13:07:02.320" v="751" actId="20577"/>
          <ac:spMkLst>
            <pc:docMk/>
            <pc:sldMk cId="1366610463" sldId="273"/>
            <ac:spMk id="2" creationId="{599FAAE4-AE94-9AE8-682F-DB50CC919A1E}"/>
          </ac:spMkLst>
        </pc:spChg>
        <pc:spChg chg="mod">
          <ac:chgData name="Nicola Smith" userId="c81482cd-81ff-423f-96e5-a3523d3017b2" providerId="ADAL" clId="{23FB7B38-8BDD-46B3-A6B2-A04406395B30}" dt="2023-07-24T13:08:45.193" v="987" actId="20577"/>
          <ac:spMkLst>
            <pc:docMk/>
            <pc:sldMk cId="1366610463" sldId="273"/>
            <ac:spMk id="3" creationId="{840265DA-057A-6CAF-8C8B-C1E329AAD2F3}"/>
          </ac:spMkLst>
        </pc:spChg>
        <pc:picChg chg="add del mod">
          <ac:chgData name="Nicola Smith" userId="c81482cd-81ff-423f-96e5-a3523d3017b2" providerId="ADAL" clId="{23FB7B38-8BDD-46B3-A6B2-A04406395B30}" dt="2023-07-24T13:09:36.297" v="989" actId="478"/>
          <ac:picMkLst>
            <pc:docMk/>
            <pc:sldMk cId="1366610463" sldId="273"/>
            <ac:picMk id="4" creationId="{10BEF7CD-B5D8-93AD-EAA1-ADFABBE6D57D}"/>
          </ac:picMkLst>
        </pc:picChg>
        <pc:picChg chg="add mod">
          <ac:chgData name="Nicola Smith" userId="c81482cd-81ff-423f-96e5-a3523d3017b2" providerId="ADAL" clId="{23FB7B38-8BDD-46B3-A6B2-A04406395B30}" dt="2023-07-24T13:09:55.228" v="992" actId="1076"/>
          <ac:picMkLst>
            <pc:docMk/>
            <pc:sldMk cId="1366610463" sldId="273"/>
            <ac:picMk id="1026" creationId="{715D0A93-D295-05D7-FFA8-6E0C3C0D69C4}"/>
          </ac:picMkLst>
        </pc:picChg>
      </pc:sldChg>
      <pc:sldChg chg="addSp delSp modSp add mod">
        <pc:chgData name="Nicola Smith" userId="c81482cd-81ff-423f-96e5-a3523d3017b2" providerId="ADAL" clId="{23FB7B38-8BDD-46B3-A6B2-A04406395B30}" dt="2023-07-24T13:22:59.205" v="1159" actId="14100"/>
        <pc:sldMkLst>
          <pc:docMk/>
          <pc:sldMk cId="114896825" sldId="274"/>
        </pc:sldMkLst>
        <pc:spChg chg="del">
          <ac:chgData name="Nicola Smith" userId="c81482cd-81ff-423f-96e5-a3523d3017b2" providerId="ADAL" clId="{23FB7B38-8BDD-46B3-A6B2-A04406395B30}" dt="2023-07-24T13:16:34.260" v="1058" actId="478"/>
          <ac:spMkLst>
            <pc:docMk/>
            <pc:sldMk cId="114896825" sldId="274"/>
            <ac:spMk id="3" creationId="{840265DA-057A-6CAF-8C8B-C1E329AAD2F3}"/>
          </ac:spMkLst>
        </pc:spChg>
        <pc:spChg chg="add del mod">
          <ac:chgData name="Nicola Smith" userId="c81482cd-81ff-423f-96e5-a3523d3017b2" providerId="ADAL" clId="{23FB7B38-8BDD-46B3-A6B2-A04406395B30}" dt="2023-07-24T13:16:36.475" v="1059" actId="478"/>
          <ac:spMkLst>
            <pc:docMk/>
            <pc:sldMk cId="114896825" sldId="274"/>
            <ac:spMk id="5" creationId="{45FE9568-09FC-5556-2788-F757CF50C4BA}"/>
          </ac:spMkLst>
        </pc:spChg>
        <pc:spChg chg="add mod">
          <ac:chgData name="Nicola Smith" userId="c81482cd-81ff-423f-96e5-a3523d3017b2" providerId="ADAL" clId="{23FB7B38-8BDD-46B3-A6B2-A04406395B30}" dt="2023-07-24T13:18:10.679" v="1103" actId="1076"/>
          <ac:spMkLst>
            <pc:docMk/>
            <pc:sldMk cId="114896825" sldId="274"/>
            <ac:spMk id="7" creationId="{8EED0738-9B6D-FB92-36E6-A384DB6CE807}"/>
          </ac:spMkLst>
        </pc:spChg>
        <pc:picChg chg="del">
          <ac:chgData name="Nicola Smith" userId="c81482cd-81ff-423f-96e5-a3523d3017b2" providerId="ADAL" clId="{23FB7B38-8BDD-46B3-A6B2-A04406395B30}" dt="2023-07-24T13:16:30.801" v="1057" actId="478"/>
          <ac:picMkLst>
            <pc:docMk/>
            <pc:sldMk cId="114896825" sldId="274"/>
            <ac:picMk id="1026" creationId="{715D0A93-D295-05D7-FFA8-6E0C3C0D69C4}"/>
          </ac:picMkLst>
        </pc:picChg>
        <pc:picChg chg="add mod">
          <ac:chgData name="Nicola Smith" userId="c81482cd-81ff-423f-96e5-a3523d3017b2" providerId="ADAL" clId="{23FB7B38-8BDD-46B3-A6B2-A04406395B30}" dt="2023-07-24T13:22:53.718" v="1157" actId="14100"/>
          <ac:picMkLst>
            <pc:docMk/>
            <pc:sldMk cId="114896825" sldId="274"/>
            <ac:picMk id="4098" creationId="{AD4CA109-7912-7FD9-13EF-17628C39A220}"/>
          </ac:picMkLst>
        </pc:picChg>
        <pc:picChg chg="add mod">
          <ac:chgData name="Nicola Smith" userId="c81482cd-81ff-423f-96e5-a3523d3017b2" providerId="ADAL" clId="{23FB7B38-8BDD-46B3-A6B2-A04406395B30}" dt="2023-07-24T13:21:52.655" v="1149" actId="14100"/>
          <ac:picMkLst>
            <pc:docMk/>
            <pc:sldMk cId="114896825" sldId="274"/>
            <ac:picMk id="4100" creationId="{3CAC51F6-3415-9FAE-310C-37651012318B}"/>
          </ac:picMkLst>
        </pc:picChg>
        <pc:picChg chg="add mod">
          <ac:chgData name="Nicola Smith" userId="c81482cd-81ff-423f-96e5-a3523d3017b2" providerId="ADAL" clId="{23FB7B38-8BDD-46B3-A6B2-A04406395B30}" dt="2023-07-24T13:19:04.415" v="1118" actId="1076"/>
          <ac:picMkLst>
            <pc:docMk/>
            <pc:sldMk cId="114896825" sldId="274"/>
            <ac:picMk id="4102" creationId="{35B6E90A-AA90-87B1-C4FD-DA90D972BE53}"/>
          </ac:picMkLst>
        </pc:picChg>
        <pc:picChg chg="add mod">
          <ac:chgData name="Nicola Smith" userId="c81482cd-81ff-423f-96e5-a3523d3017b2" providerId="ADAL" clId="{23FB7B38-8BDD-46B3-A6B2-A04406395B30}" dt="2023-07-24T13:22:56.648" v="1158" actId="14100"/>
          <ac:picMkLst>
            <pc:docMk/>
            <pc:sldMk cId="114896825" sldId="274"/>
            <ac:picMk id="4104" creationId="{1C9D3014-40F8-6E6D-C1C9-35402431101C}"/>
          </ac:picMkLst>
        </pc:picChg>
        <pc:picChg chg="add mod">
          <ac:chgData name="Nicola Smith" userId="c81482cd-81ff-423f-96e5-a3523d3017b2" providerId="ADAL" clId="{23FB7B38-8BDD-46B3-A6B2-A04406395B30}" dt="2023-07-24T13:21:49.327" v="1148" actId="14100"/>
          <ac:picMkLst>
            <pc:docMk/>
            <pc:sldMk cId="114896825" sldId="274"/>
            <ac:picMk id="4106" creationId="{7AB5C991-0953-1666-9C40-FF53D6E6A18D}"/>
          </ac:picMkLst>
        </pc:picChg>
        <pc:picChg chg="add mod">
          <ac:chgData name="Nicola Smith" userId="c81482cd-81ff-423f-96e5-a3523d3017b2" providerId="ADAL" clId="{23FB7B38-8BDD-46B3-A6B2-A04406395B30}" dt="2023-07-24T13:20:06.398" v="1135" actId="1076"/>
          <ac:picMkLst>
            <pc:docMk/>
            <pc:sldMk cId="114896825" sldId="274"/>
            <ac:picMk id="4108" creationId="{E6F471F7-8CA8-CC86-2789-645049A8CA39}"/>
          </ac:picMkLst>
        </pc:picChg>
        <pc:picChg chg="add mod">
          <ac:chgData name="Nicola Smith" userId="c81482cd-81ff-423f-96e5-a3523d3017b2" providerId="ADAL" clId="{23FB7B38-8BDD-46B3-A6B2-A04406395B30}" dt="2023-07-24T13:22:59.205" v="1159" actId="14100"/>
          <ac:picMkLst>
            <pc:docMk/>
            <pc:sldMk cId="114896825" sldId="274"/>
            <ac:picMk id="4110" creationId="{CF76FC20-1414-58F5-7747-8F9E4E717E69}"/>
          </ac:picMkLst>
        </pc:picChg>
        <pc:picChg chg="add mod">
          <ac:chgData name="Nicola Smith" userId="c81482cd-81ff-423f-96e5-a3523d3017b2" providerId="ADAL" clId="{23FB7B38-8BDD-46B3-A6B2-A04406395B30}" dt="2023-07-24T13:21:46.150" v="1147" actId="1076"/>
          <ac:picMkLst>
            <pc:docMk/>
            <pc:sldMk cId="114896825" sldId="274"/>
            <ac:picMk id="4112" creationId="{2F04ADE5-2BBD-9BA7-3132-D841EC1C3402}"/>
          </ac:picMkLst>
        </pc:picChg>
        <pc:picChg chg="add mod">
          <ac:chgData name="Nicola Smith" userId="c81482cd-81ff-423f-96e5-a3523d3017b2" providerId="ADAL" clId="{23FB7B38-8BDD-46B3-A6B2-A04406395B30}" dt="2023-07-24T13:22:24.150" v="1156" actId="14100"/>
          <ac:picMkLst>
            <pc:docMk/>
            <pc:sldMk cId="114896825" sldId="274"/>
            <ac:picMk id="4114" creationId="{454D2418-80C0-4C2F-39FC-DC370F1721BB}"/>
          </ac:picMkLst>
        </pc:picChg>
      </pc:sldChg>
      <pc:sldChg chg="modSp new mod">
        <pc:chgData name="Nicola Smith" userId="c81482cd-81ff-423f-96e5-a3523d3017b2" providerId="ADAL" clId="{23FB7B38-8BDD-46B3-A6B2-A04406395B30}" dt="2023-07-25T14:01:46.512" v="1889" actId="20577"/>
        <pc:sldMkLst>
          <pc:docMk/>
          <pc:sldMk cId="1448084982" sldId="275"/>
        </pc:sldMkLst>
        <pc:spChg chg="mod">
          <ac:chgData name="Nicola Smith" userId="c81482cd-81ff-423f-96e5-a3523d3017b2" providerId="ADAL" clId="{23FB7B38-8BDD-46B3-A6B2-A04406395B30}" dt="2023-07-25T11:31:04.802" v="1281" actId="20577"/>
          <ac:spMkLst>
            <pc:docMk/>
            <pc:sldMk cId="1448084982" sldId="275"/>
            <ac:spMk id="2" creationId="{4176AD68-65FB-2BF3-4A70-C17B515EAE2F}"/>
          </ac:spMkLst>
        </pc:spChg>
        <pc:spChg chg="mod">
          <ac:chgData name="Nicola Smith" userId="c81482cd-81ff-423f-96e5-a3523d3017b2" providerId="ADAL" clId="{23FB7B38-8BDD-46B3-A6B2-A04406395B30}" dt="2023-07-25T14:01:46.512" v="1889" actId="20577"/>
          <ac:spMkLst>
            <pc:docMk/>
            <pc:sldMk cId="1448084982" sldId="275"/>
            <ac:spMk id="3" creationId="{4EDB6C78-04ED-E094-F123-E19C388002FE}"/>
          </ac:spMkLst>
        </pc:spChg>
      </pc:sldChg>
      <pc:sldChg chg="addSp delSp modSp new del mod">
        <pc:chgData name="Nicola Smith" userId="c81482cd-81ff-423f-96e5-a3523d3017b2" providerId="ADAL" clId="{23FB7B38-8BDD-46B3-A6B2-A04406395B30}" dt="2023-07-25T14:13:38.399" v="2119" actId="47"/>
        <pc:sldMkLst>
          <pc:docMk/>
          <pc:sldMk cId="1177072389" sldId="276"/>
        </pc:sldMkLst>
        <pc:spChg chg="mod">
          <ac:chgData name="Nicola Smith" userId="c81482cd-81ff-423f-96e5-a3523d3017b2" providerId="ADAL" clId="{23FB7B38-8BDD-46B3-A6B2-A04406395B30}" dt="2023-07-25T14:13:29.780" v="2116" actId="20577"/>
          <ac:spMkLst>
            <pc:docMk/>
            <pc:sldMk cId="1177072389" sldId="276"/>
            <ac:spMk id="2" creationId="{ABA0943E-54BE-C6C7-A99C-C0C26D881D5C}"/>
          </ac:spMkLst>
        </pc:spChg>
        <pc:spChg chg="add del">
          <ac:chgData name="Nicola Smith" userId="c81482cd-81ff-423f-96e5-a3523d3017b2" providerId="ADAL" clId="{23FB7B38-8BDD-46B3-A6B2-A04406395B30}" dt="2023-07-25T14:07:48.051" v="2055" actId="478"/>
          <ac:spMkLst>
            <pc:docMk/>
            <pc:sldMk cId="1177072389" sldId="276"/>
            <ac:spMk id="3" creationId="{DD68F5D2-582B-7851-1E7A-F6969A84FC11}"/>
          </ac:spMkLst>
        </pc:spChg>
        <pc:graphicFrameChg chg="add del">
          <ac:chgData name="Nicola Smith" userId="c81482cd-81ff-423f-96e5-a3523d3017b2" providerId="ADAL" clId="{23FB7B38-8BDD-46B3-A6B2-A04406395B30}" dt="2023-07-25T14:07:39.748" v="2053" actId="3680"/>
          <ac:graphicFrameMkLst>
            <pc:docMk/>
            <pc:sldMk cId="1177072389" sldId="276"/>
            <ac:graphicFrameMk id="4" creationId="{5187343B-0E32-3DD3-321F-09522305F6DA}"/>
          </ac:graphicFrameMkLst>
        </pc:graphicFrameChg>
        <pc:graphicFrameChg chg="add del modGraphic">
          <ac:chgData name="Nicola Smith" userId="c81482cd-81ff-423f-96e5-a3523d3017b2" providerId="ADAL" clId="{23FB7B38-8BDD-46B3-A6B2-A04406395B30}" dt="2023-07-25T14:13:31.994" v="2117" actId="478"/>
          <ac:graphicFrameMkLst>
            <pc:docMk/>
            <pc:sldMk cId="1177072389" sldId="276"/>
            <ac:graphicFrameMk id="5" creationId="{23D7FA49-2D11-038D-0096-3FFE859D51DE}"/>
          </ac:graphicFrameMkLst>
        </pc:graphicFrameChg>
      </pc:sldChg>
      <pc:sldChg chg="modSp new mod">
        <pc:chgData name="Nicola Smith" userId="c81482cd-81ff-423f-96e5-a3523d3017b2" providerId="ADAL" clId="{23FB7B38-8BDD-46B3-A6B2-A04406395B30}" dt="2023-07-25T15:04:46.325" v="3780" actId="14100"/>
        <pc:sldMkLst>
          <pc:docMk/>
          <pc:sldMk cId="1297240132" sldId="277"/>
        </pc:sldMkLst>
        <pc:spChg chg="mod">
          <ac:chgData name="Nicola Smith" userId="c81482cd-81ff-423f-96e5-a3523d3017b2" providerId="ADAL" clId="{23FB7B38-8BDD-46B3-A6B2-A04406395B30}" dt="2023-07-25T14:44:15.603" v="3018" actId="20577"/>
          <ac:spMkLst>
            <pc:docMk/>
            <pc:sldMk cId="1297240132" sldId="277"/>
            <ac:spMk id="2" creationId="{D15A48AC-13D4-19BF-E5C4-C2D414FCBD4F}"/>
          </ac:spMkLst>
        </pc:spChg>
        <pc:spChg chg="mod">
          <ac:chgData name="Nicola Smith" userId="c81482cd-81ff-423f-96e5-a3523d3017b2" providerId="ADAL" clId="{23FB7B38-8BDD-46B3-A6B2-A04406395B30}" dt="2023-07-25T15:04:46.325" v="3780" actId="14100"/>
          <ac:spMkLst>
            <pc:docMk/>
            <pc:sldMk cId="1297240132" sldId="277"/>
            <ac:spMk id="3" creationId="{1E897A64-8BB6-0852-6711-BE63EAF3E56D}"/>
          </ac:spMkLst>
        </pc:spChg>
      </pc:sldChg>
      <pc:sldChg chg="del">
        <pc:chgData name="Nicola Smith" userId="c81482cd-81ff-423f-96e5-a3523d3017b2" providerId="ADAL" clId="{23FB7B38-8BDD-46B3-A6B2-A04406395B30}" dt="2023-07-24T11:53:27.675" v="95" actId="47"/>
        <pc:sldMkLst>
          <pc:docMk/>
          <pc:sldMk cId="2738814789" sldId="278"/>
        </pc:sldMkLst>
      </pc:sldChg>
      <pc:sldChg chg="del">
        <pc:chgData name="Nicola Smith" userId="c81482cd-81ff-423f-96e5-a3523d3017b2" providerId="ADAL" clId="{23FB7B38-8BDD-46B3-A6B2-A04406395B30}" dt="2023-07-24T11:53:28.428" v="96" actId="47"/>
        <pc:sldMkLst>
          <pc:docMk/>
          <pc:sldMk cId="3479591724" sldId="280"/>
        </pc:sldMkLst>
      </pc:sldChg>
      <pc:sldChg chg="del">
        <pc:chgData name="Nicola Smith" userId="c81482cd-81ff-423f-96e5-a3523d3017b2" providerId="ADAL" clId="{23FB7B38-8BDD-46B3-A6B2-A04406395B30}" dt="2023-07-24T11:53:29.419" v="97" actId="47"/>
        <pc:sldMkLst>
          <pc:docMk/>
          <pc:sldMk cId="1752560468" sldId="281"/>
        </pc:sldMkLst>
      </pc:sldChg>
      <pc:sldChg chg="del">
        <pc:chgData name="Nicola Smith" userId="c81482cd-81ff-423f-96e5-a3523d3017b2" providerId="ADAL" clId="{23FB7B38-8BDD-46B3-A6B2-A04406395B30}" dt="2023-07-24T11:53:30.243" v="98" actId="47"/>
        <pc:sldMkLst>
          <pc:docMk/>
          <pc:sldMk cId="4075433014" sldId="282"/>
        </pc:sldMkLst>
      </pc:sldChg>
      <pc:sldChg chg="del">
        <pc:chgData name="Nicola Smith" userId="c81482cd-81ff-423f-96e5-a3523d3017b2" providerId="ADAL" clId="{23FB7B38-8BDD-46B3-A6B2-A04406395B30}" dt="2023-07-24T11:53:31.717" v="99" actId="47"/>
        <pc:sldMkLst>
          <pc:docMk/>
          <pc:sldMk cId="2746050096" sldId="283"/>
        </pc:sldMkLst>
      </pc:sldChg>
    </pc:docChg>
  </pc:docChgLst>
  <pc:docChgLst>
    <pc:chgData name="Nicola Smith" userId="c81482cd-81ff-423f-96e5-a3523d3017b2" providerId="ADAL" clId="{CF2EB32B-1B08-4EF6-BDC3-B4CA6AEC83E5}"/>
    <pc:docChg chg="custSel modSld">
      <pc:chgData name="Nicola Smith" userId="c81482cd-81ff-423f-96e5-a3523d3017b2" providerId="ADAL" clId="{CF2EB32B-1B08-4EF6-BDC3-B4CA6AEC83E5}" dt="2023-11-27T16:02:11.431" v="737" actId="13926"/>
      <pc:docMkLst>
        <pc:docMk/>
      </pc:docMkLst>
      <pc:sldChg chg="modNotesTx">
        <pc:chgData name="Nicola Smith" userId="c81482cd-81ff-423f-96e5-a3523d3017b2" providerId="ADAL" clId="{CF2EB32B-1B08-4EF6-BDC3-B4CA6AEC83E5}" dt="2023-11-27T15:56:03.088" v="112" actId="20577"/>
        <pc:sldMkLst>
          <pc:docMk/>
          <pc:sldMk cId="4245881846" sldId="257"/>
        </pc:sldMkLst>
      </pc:sldChg>
      <pc:sldChg chg="modNotesTx">
        <pc:chgData name="Nicola Smith" userId="c81482cd-81ff-423f-96e5-a3523d3017b2" providerId="ADAL" clId="{CF2EB32B-1B08-4EF6-BDC3-B4CA6AEC83E5}" dt="2023-11-27T15:57:43.813" v="291" actId="20577"/>
        <pc:sldMkLst>
          <pc:docMk/>
          <pc:sldMk cId="690216771" sldId="261"/>
        </pc:sldMkLst>
      </pc:sldChg>
      <pc:sldChg chg="modNotesTx">
        <pc:chgData name="Nicola Smith" userId="c81482cd-81ff-423f-96e5-a3523d3017b2" providerId="ADAL" clId="{CF2EB32B-1B08-4EF6-BDC3-B4CA6AEC83E5}" dt="2023-11-27T15:59:36.378" v="469" actId="20577"/>
        <pc:sldMkLst>
          <pc:docMk/>
          <pc:sldMk cId="1831680062" sldId="263"/>
        </pc:sldMkLst>
      </pc:sldChg>
      <pc:sldChg chg="modSp">
        <pc:chgData name="Nicola Smith" userId="c81482cd-81ff-423f-96e5-a3523d3017b2" providerId="ADAL" clId="{CF2EB32B-1B08-4EF6-BDC3-B4CA6AEC83E5}" dt="2023-11-27T16:02:11.431" v="737" actId="13926"/>
        <pc:sldMkLst>
          <pc:docMk/>
          <pc:sldMk cId="3031124823" sldId="269"/>
        </pc:sldMkLst>
        <pc:spChg chg="mod">
          <ac:chgData name="Nicola Smith" userId="c81482cd-81ff-423f-96e5-a3523d3017b2" providerId="ADAL" clId="{CF2EB32B-1B08-4EF6-BDC3-B4CA6AEC83E5}" dt="2023-11-27T16:02:11.431" v="737" actId="13926"/>
          <ac:spMkLst>
            <pc:docMk/>
            <pc:sldMk cId="3031124823" sldId="269"/>
            <ac:spMk id="3" creationId="{8295F4CF-6A49-E12E-1CF4-B66ED6690582}"/>
          </ac:spMkLst>
        </pc:spChg>
      </pc:sldChg>
      <pc:sldChg chg="modNotesTx">
        <pc:chgData name="Nicola Smith" userId="c81482cd-81ff-423f-96e5-a3523d3017b2" providerId="ADAL" clId="{CF2EB32B-1B08-4EF6-BDC3-B4CA6AEC83E5}" dt="2023-11-27T16:00:34.243" v="654" actId="20577"/>
        <pc:sldMkLst>
          <pc:docMk/>
          <pc:sldMk cId="3857269185" sldId="279"/>
        </pc:sldMkLst>
      </pc:sldChg>
      <pc:sldChg chg="modNotesTx">
        <pc:chgData name="Nicola Smith" userId="c81482cd-81ff-423f-96e5-a3523d3017b2" providerId="ADAL" clId="{CF2EB32B-1B08-4EF6-BDC3-B4CA6AEC83E5}" dt="2023-11-27T16:01:20.146" v="707" actId="20577"/>
        <pc:sldMkLst>
          <pc:docMk/>
          <pc:sldMk cId="1131217901" sldId="282"/>
        </pc:sldMkLst>
      </pc:sldChg>
      <pc:sldChg chg="modNotesTx">
        <pc:chgData name="Nicola Smith" userId="c81482cd-81ff-423f-96e5-a3523d3017b2" providerId="ADAL" clId="{CF2EB32B-1B08-4EF6-BDC3-B4CA6AEC83E5}" dt="2023-11-27T15:57:01.850" v="218" actId="20577"/>
        <pc:sldMkLst>
          <pc:docMk/>
          <pc:sldMk cId="3899222160" sldId="284"/>
        </pc:sldMkLst>
      </pc:sldChg>
    </pc:docChg>
  </pc:docChgLst>
  <pc:docChgLst>
    <pc:chgData name="Nicola Smith" userId="c81482cd-81ff-423f-96e5-a3523d3017b2" providerId="ADAL" clId="{537541D3-2925-4DF5-A3D7-D82B682E3608}"/>
    <pc:docChg chg="custSel addSld modSld">
      <pc:chgData name="Nicola Smith" userId="c81482cd-81ff-423f-96e5-a3523d3017b2" providerId="ADAL" clId="{537541D3-2925-4DF5-A3D7-D82B682E3608}" dt="2023-11-15T17:38:07.892" v="1242" actId="1076"/>
      <pc:docMkLst>
        <pc:docMk/>
      </pc:docMkLst>
      <pc:sldChg chg="modSp mod">
        <pc:chgData name="Nicola Smith" userId="c81482cd-81ff-423f-96e5-a3523d3017b2" providerId="ADAL" clId="{537541D3-2925-4DF5-A3D7-D82B682E3608}" dt="2023-11-15T17:29:10.897" v="1168" actId="20577"/>
        <pc:sldMkLst>
          <pc:docMk/>
          <pc:sldMk cId="0" sldId="256"/>
        </pc:sldMkLst>
        <pc:spChg chg="mod">
          <ac:chgData name="Nicola Smith" userId="c81482cd-81ff-423f-96e5-a3523d3017b2" providerId="ADAL" clId="{537541D3-2925-4DF5-A3D7-D82B682E3608}" dt="2023-11-15T17:29:10.897" v="1168" actId="20577"/>
          <ac:spMkLst>
            <pc:docMk/>
            <pc:sldMk cId="0" sldId="256"/>
            <ac:spMk id="2" creationId="{00000000-0000-0000-0000-000000000000}"/>
          </ac:spMkLst>
        </pc:spChg>
      </pc:sldChg>
      <pc:sldChg chg="modSp mod">
        <pc:chgData name="Nicola Smith" userId="c81482cd-81ff-423f-96e5-a3523d3017b2" providerId="ADAL" clId="{537541D3-2925-4DF5-A3D7-D82B682E3608}" dt="2023-10-29T12:57:43.764" v="9" actId="20577"/>
        <pc:sldMkLst>
          <pc:docMk/>
          <pc:sldMk cId="4245881846" sldId="257"/>
        </pc:sldMkLst>
        <pc:spChg chg="mod">
          <ac:chgData name="Nicola Smith" userId="c81482cd-81ff-423f-96e5-a3523d3017b2" providerId="ADAL" clId="{537541D3-2925-4DF5-A3D7-D82B682E3608}" dt="2023-10-29T12:57:43.764" v="9" actId="20577"/>
          <ac:spMkLst>
            <pc:docMk/>
            <pc:sldMk cId="4245881846" sldId="257"/>
            <ac:spMk id="3" creationId="{F2A252BB-3594-01E8-AC27-D526E84FDAB9}"/>
          </ac:spMkLst>
        </pc:spChg>
      </pc:sldChg>
      <pc:sldChg chg="modSp mod">
        <pc:chgData name="Nicola Smith" userId="c81482cd-81ff-423f-96e5-a3523d3017b2" providerId="ADAL" clId="{537541D3-2925-4DF5-A3D7-D82B682E3608}" dt="2023-11-15T17:32:57.449" v="1206" actId="20577"/>
        <pc:sldMkLst>
          <pc:docMk/>
          <pc:sldMk cId="2515799931" sldId="258"/>
        </pc:sldMkLst>
        <pc:spChg chg="mod">
          <ac:chgData name="Nicola Smith" userId="c81482cd-81ff-423f-96e5-a3523d3017b2" providerId="ADAL" clId="{537541D3-2925-4DF5-A3D7-D82B682E3608}" dt="2023-11-15T17:32:57.449" v="1206" actId="20577"/>
          <ac:spMkLst>
            <pc:docMk/>
            <pc:sldMk cId="2515799931" sldId="258"/>
            <ac:spMk id="3" creationId="{20FC80AC-F4F4-0AE6-095E-DF289E8DF81D}"/>
          </ac:spMkLst>
        </pc:spChg>
      </pc:sldChg>
      <pc:sldChg chg="modAnim">
        <pc:chgData name="Nicola Smith" userId="c81482cd-81ff-423f-96e5-a3523d3017b2" providerId="ADAL" clId="{537541D3-2925-4DF5-A3D7-D82B682E3608}" dt="2023-11-15T11:17:04.540" v="1122"/>
        <pc:sldMkLst>
          <pc:docMk/>
          <pc:sldMk cId="1369620967" sldId="259"/>
        </pc:sldMkLst>
      </pc:sldChg>
      <pc:sldChg chg="modSp mod modAnim">
        <pc:chgData name="Nicola Smith" userId="c81482cd-81ff-423f-96e5-a3523d3017b2" providerId="ADAL" clId="{537541D3-2925-4DF5-A3D7-D82B682E3608}" dt="2023-11-15T11:18:16.685" v="1141"/>
        <pc:sldMkLst>
          <pc:docMk/>
          <pc:sldMk cId="675700348" sldId="260"/>
        </pc:sldMkLst>
        <pc:spChg chg="mod">
          <ac:chgData name="Nicola Smith" userId="c81482cd-81ff-423f-96e5-a3523d3017b2" providerId="ADAL" clId="{537541D3-2925-4DF5-A3D7-D82B682E3608}" dt="2023-11-15T11:18:11.115" v="1140" actId="20577"/>
          <ac:spMkLst>
            <pc:docMk/>
            <pc:sldMk cId="675700348" sldId="260"/>
            <ac:spMk id="3" creationId="{C0470C83-0728-7CFA-D518-F926F1069DA5}"/>
          </ac:spMkLst>
        </pc:spChg>
      </pc:sldChg>
      <pc:sldChg chg="modAnim">
        <pc:chgData name="Nicola Smith" userId="c81482cd-81ff-423f-96e5-a3523d3017b2" providerId="ADAL" clId="{537541D3-2925-4DF5-A3D7-D82B682E3608}" dt="2023-11-15T11:18:00.040" v="1131"/>
        <pc:sldMkLst>
          <pc:docMk/>
          <pc:sldMk cId="690216771" sldId="261"/>
        </pc:sldMkLst>
      </pc:sldChg>
      <pc:sldChg chg="modSp mod modAnim">
        <pc:chgData name="Nicola Smith" userId="c81482cd-81ff-423f-96e5-a3523d3017b2" providerId="ADAL" clId="{537541D3-2925-4DF5-A3D7-D82B682E3608}" dt="2023-11-15T11:18:55.769" v="1147"/>
        <pc:sldMkLst>
          <pc:docMk/>
          <pc:sldMk cId="1020986394" sldId="264"/>
        </pc:sldMkLst>
        <pc:spChg chg="mod">
          <ac:chgData name="Nicola Smith" userId="c81482cd-81ff-423f-96e5-a3523d3017b2" providerId="ADAL" clId="{537541D3-2925-4DF5-A3D7-D82B682E3608}" dt="2023-10-29T13:52:56.821" v="530" actId="20577"/>
          <ac:spMkLst>
            <pc:docMk/>
            <pc:sldMk cId="1020986394" sldId="264"/>
            <ac:spMk id="3" creationId="{3F4B19D7-B441-F859-146E-FD8E63514352}"/>
          </ac:spMkLst>
        </pc:spChg>
      </pc:sldChg>
      <pc:sldChg chg="modSp mod modAnim">
        <pc:chgData name="Nicola Smith" userId="c81482cd-81ff-423f-96e5-a3523d3017b2" providerId="ADAL" clId="{537541D3-2925-4DF5-A3D7-D82B682E3608}" dt="2023-11-15T11:19:06.144" v="1148"/>
        <pc:sldMkLst>
          <pc:docMk/>
          <pc:sldMk cId="3292568650" sldId="266"/>
        </pc:sldMkLst>
        <pc:spChg chg="mod">
          <ac:chgData name="Nicola Smith" userId="c81482cd-81ff-423f-96e5-a3523d3017b2" providerId="ADAL" clId="{537541D3-2925-4DF5-A3D7-D82B682E3608}" dt="2023-10-29T13:55:21.780" v="549" actId="20577"/>
          <ac:spMkLst>
            <pc:docMk/>
            <pc:sldMk cId="3292568650" sldId="266"/>
            <ac:spMk id="3" creationId="{A2414558-34A2-9E3B-14B4-C555E766C388}"/>
          </ac:spMkLst>
        </pc:spChg>
      </pc:sldChg>
      <pc:sldChg chg="modSp mod modAnim">
        <pc:chgData name="Nicola Smith" userId="c81482cd-81ff-423f-96e5-a3523d3017b2" providerId="ADAL" clId="{537541D3-2925-4DF5-A3D7-D82B682E3608}" dt="2023-11-15T11:19:33.366" v="1151" actId="113"/>
        <pc:sldMkLst>
          <pc:docMk/>
          <pc:sldMk cId="2224112645" sldId="268"/>
        </pc:sldMkLst>
        <pc:spChg chg="mod">
          <ac:chgData name="Nicola Smith" userId="c81482cd-81ff-423f-96e5-a3523d3017b2" providerId="ADAL" clId="{537541D3-2925-4DF5-A3D7-D82B682E3608}" dt="2023-11-15T11:19:33.366" v="1151" actId="113"/>
          <ac:spMkLst>
            <pc:docMk/>
            <pc:sldMk cId="2224112645" sldId="268"/>
            <ac:spMk id="3" creationId="{FA07BC6F-8511-423E-0EFE-07C6DC91D00A}"/>
          </ac:spMkLst>
        </pc:spChg>
      </pc:sldChg>
      <pc:sldChg chg="modSp mod">
        <pc:chgData name="Nicola Smith" userId="c81482cd-81ff-423f-96e5-a3523d3017b2" providerId="ADAL" clId="{537541D3-2925-4DF5-A3D7-D82B682E3608}" dt="2023-11-15T10:56:04.960" v="1056" actId="15"/>
        <pc:sldMkLst>
          <pc:docMk/>
          <pc:sldMk cId="1326461517" sldId="270"/>
        </pc:sldMkLst>
        <pc:spChg chg="mod">
          <ac:chgData name="Nicola Smith" userId="c81482cd-81ff-423f-96e5-a3523d3017b2" providerId="ADAL" clId="{537541D3-2925-4DF5-A3D7-D82B682E3608}" dt="2023-11-15T10:56:04.960" v="1056" actId="15"/>
          <ac:spMkLst>
            <pc:docMk/>
            <pc:sldMk cId="1326461517" sldId="270"/>
            <ac:spMk id="3" creationId="{0AA45124-66ED-D8E2-3493-C900D5D602F9}"/>
          </ac:spMkLst>
        </pc:spChg>
      </pc:sldChg>
      <pc:sldChg chg="modSp mod">
        <pc:chgData name="Nicola Smith" userId="c81482cd-81ff-423f-96e5-a3523d3017b2" providerId="ADAL" clId="{537541D3-2925-4DF5-A3D7-D82B682E3608}" dt="2023-11-15T10:56:56.642" v="1070" actId="20577"/>
        <pc:sldMkLst>
          <pc:docMk/>
          <pc:sldMk cId="2474885817" sldId="271"/>
        </pc:sldMkLst>
        <pc:spChg chg="mod">
          <ac:chgData name="Nicola Smith" userId="c81482cd-81ff-423f-96e5-a3523d3017b2" providerId="ADAL" clId="{537541D3-2925-4DF5-A3D7-D82B682E3608}" dt="2023-11-15T10:56:56.642" v="1070" actId="20577"/>
          <ac:spMkLst>
            <pc:docMk/>
            <pc:sldMk cId="2474885817" sldId="271"/>
            <ac:spMk id="3" creationId="{645F7F95-7F86-731D-199E-827B771C72C9}"/>
          </ac:spMkLst>
        </pc:spChg>
      </pc:sldChg>
      <pc:sldChg chg="modSp mod">
        <pc:chgData name="Nicola Smith" userId="c81482cd-81ff-423f-96e5-a3523d3017b2" providerId="ADAL" clId="{537541D3-2925-4DF5-A3D7-D82B682E3608}" dt="2023-11-15T10:58:35.611" v="1105" actId="1076"/>
        <pc:sldMkLst>
          <pc:docMk/>
          <pc:sldMk cId="3865604825" sldId="272"/>
        </pc:sldMkLst>
        <pc:spChg chg="mod">
          <ac:chgData name="Nicola Smith" userId="c81482cd-81ff-423f-96e5-a3523d3017b2" providerId="ADAL" clId="{537541D3-2925-4DF5-A3D7-D82B682E3608}" dt="2023-11-15T10:58:33.131" v="1104" actId="20577"/>
          <ac:spMkLst>
            <pc:docMk/>
            <pc:sldMk cId="3865604825" sldId="272"/>
            <ac:spMk id="3" creationId="{2B263749-A990-C716-E03F-3C8018386CE5}"/>
          </ac:spMkLst>
        </pc:spChg>
        <pc:picChg chg="mod">
          <ac:chgData name="Nicola Smith" userId="c81482cd-81ff-423f-96e5-a3523d3017b2" providerId="ADAL" clId="{537541D3-2925-4DF5-A3D7-D82B682E3608}" dt="2023-11-15T10:58:35.611" v="1105" actId="1076"/>
          <ac:picMkLst>
            <pc:docMk/>
            <pc:sldMk cId="3865604825" sldId="272"/>
            <ac:picMk id="6146" creationId="{C101C094-0D8A-D8BA-F649-310616349A0F}"/>
          </ac:picMkLst>
        </pc:picChg>
      </pc:sldChg>
      <pc:sldChg chg="modSp mod">
        <pc:chgData name="Nicola Smith" userId="c81482cd-81ff-423f-96e5-a3523d3017b2" providerId="ADAL" clId="{537541D3-2925-4DF5-A3D7-D82B682E3608}" dt="2023-11-15T17:34:44.593" v="1241" actId="20577"/>
        <pc:sldMkLst>
          <pc:docMk/>
          <pc:sldMk cId="1366610463" sldId="273"/>
        </pc:sldMkLst>
        <pc:spChg chg="mod">
          <ac:chgData name="Nicola Smith" userId="c81482cd-81ff-423f-96e5-a3523d3017b2" providerId="ADAL" clId="{537541D3-2925-4DF5-A3D7-D82B682E3608}" dt="2023-11-15T17:34:44.593" v="1241" actId="20577"/>
          <ac:spMkLst>
            <pc:docMk/>
            <pc:sldMk cId="1366610463" sldId="273"/>
            <ac:spMk id="3" creationId="{840265DA-057A-6CAF-8C8B-C1E329AAD2F3}"/>
          </ac:spMkLst>
        </pc:spChg>
      </pc:sldChg>
      <pc:sldChg chg="modAnim">
        <pc:chgData name="Nicola Smith" userId="c81482cd-81ff-423f-96e5-a3523d3017b2" providerId="ADAL" clId="{537541D3-2925-4DF5-A3D7-D82B682E3608}" dt="2023-11-15T11:17:40.082" v="1129"/>
        <pc:sldMkLst>
          <pc:docMk/>
          <pc:sldMk cId="114896825" sldId="274"/>
        </pc:sldMkLst>
      </pc:sldChg>
      <pc:sldChg chg="modSp">
        <pc:chgData name="Nicola Smith" userId="c81482cd-81ff-423f-96e5-a3523d3017b2" providerId="ADAL" clId="{537541D3-2925-4DF5-A3D7-D82B682E3608}" dt="2023-11-03T13:09:44.973" v="1005" actId="20577"/>
        <pc:sldMkLst>
          <pc:docMk/>
          <pc:sldMk cId="1448084982" sldId="275"/>
        </pc:sldMkLst>
        <pc:spChg chg="mod">
          <ac:chgData name="Nicola Smith" userId="c81482cd-81ff-423f-96e5-a3523d3017b2" providerId="ADAL" clId="{537541D3-2925-4DF5-A3D7-D82B682E3608}" dt="2023-11-03T13:09:44.973" v="1005" actId="20577"/>
          <ac:spMkLst>
            <pc:docMk/>
            <pc:sldMk cId="1448084982" sldId="275"/>
            <ac:spMk id="3" creationId="{4EDB6C78-04ED-E094-F123-E19C388002FE}"/>
          </ac:spMkLst>
        </pc:spChg>
      </pc:sldChg>
      <pc:sldChg chg="modSp">
        <pc:chgData name="Nicola Smith" userId="c81482cd-81ff-423f-96e5-a3523d3017b2" providerId="ADAL" clId="{537541D3-2925-4DF5-A3D7-D82B682E3608}" dt="2023-10-29T13:55:52.668" v="554" actId="20577"/>
        <pc:sldMkLst>
          <pc:docMk/>
          <pc:sldMk cId="1297240132" sldId="277"/>
        </pc:sldMkLst>
        <pc:spChg chg="mod">
          <ac:chgData name="Nicola Smith" userId="c81482cd-81ff-423f-96e5-a3523d3017b2" providerId="ADAL" clId="{537541D3-2925-4DF5-A3D7-D82B682E3608}" dt="2023-10-29T13:55:52.668" v="554" actId="20577"/>
          <ac:spMkLst>
            <pc:docMk/>
            <pc:sldMk cId="1297240132" sldId="277"/>
            <ac:spMk id="3" creationId="{1E897A64-8BB6-0852-6711-BE63EAF3E56D}"/>
          </ac:spMkLst>
        </pc:spChg>
      </pc:sldChg>
      <pc:sldChg chg="modSp mod modAnim">
        <pc:chgData name="Nicola Smith" userId="c81482cd-81ff-423f-96e5-a3523d3017b2" providerId="ADAL" clId="{537541D3-2925-4DF5-A3D7-D82B682E3608}" dt="2023-11-15T11:20:01.232" v="1157" actId="1076"/>
        <pc:sldMkLst>
          <pc:docMk/>
          <pc:sldMk cId="2215982243" sldId="278"/>
        </pc:sldMkLst>
        <pc:spChg chg="mod">
          <ac:chgData name="Nicola Smith" userId="c81482cd-81ff-423f-96e5-a3523d3017b2" providerId="ADAL" clId="{537541D3-2925-4DF5-A3D7-D82B682E3608}" dt="2023-11-15T11:19:53.632" v="1154" actId="113"/>
          <ac:spMkLst>
            <pc:docMk/>
            <pc:sldMk cId="2215982243" sldId="278"/>
            <ac:spMk id="3" creationId="{9A3D146E-94D7-0119-14BA-B556FB155D81}"/>
          </ac:spMkLst>
        </pc:spChg>
        <pc:picChg chg="mod">
          <ac:chgData name="Nicola Smith" userId="c81482cd-81ff-423f-96e5-a3523d3017b2" providerId="ADAL" clId="{537541D3-2925-4DF5-A3D7-D82B682E3608}" dt="2023-11-15T11:20:01.232" v="1157" actId="1076"/>
          <ac:picMkLst>
            <pc:docMk/>
            <pc:sldMk cId="2215982243" sldId="278"/>
            <ac:picMk id="1026" creationId="{907E8D12-5372-00E1-A2D1-ADF41306C5A4}"/>
          </ac:picMkLst>
        </pc:picChg>
      </pc:sldChg>
      <pc:sldChg chg="modAnim">
        <pc:chgData name="Nicola Smith" userId="c81482cd-81ff-423f-96e5-a3523d3017b2" providerId="ADAL" clId="{537541D3-2925-4DF5-A3D7-D82B682E3608}" dt="2023-11-15T11:18:41.862" v="1144"/>
        <pc:sldMkLst>
          <pc:docMk/>
          <pc:sldMk cId="3857269185" sldId="279"/>
        </pc:sldMkLst>
      </pc:sldChg>
      <pc:sldChg chg="modSp mod">
        <pc:chgData name="Nicola Smith" userId="c81482cd-81ff-423f-96e5-a3523d3017b2" providerId="ADAL" clId="{537541D3-2925-4DF5-A3D7-D82B682E3608}" dt="2023-10-29T13:45:43.444" v="340" actId="2711"/>
        <pc:sldMkLst>
          <pc:docMk/>
          <pc:sldMk cId="1131217901" sldId="282"/>
        </pc:sldMkLst>
        <pc:spChg chg="mod">
          <ac:chgData name="Nicola Smith" userId="c81482cd-81ff-423f-96e5-a3523d3017b2" providerId="ADAL" clId="{537541D3-2925-4DF5-A3D7-D82B682E3608}" dt="2023-10-29T13:45:43.444" v="340" actId="2711"/>
          <ac:spMkLst>
            <pc:docMk/>
            <pc:sldMk cId="1131217901" sldId="282"/>
            <ac:spMk id="3" creationId="{B38E8972-D375-5091-F818-00C74A6FBAAB}"/>
          </ac:spMkLst>
        </pc:spChg>
      </pc:sldChg>
      <pc:sldChg chg="modSp mod">
        <pc:chgData name="Nicola Smith" userId="c81482cd-81ff-423f-96e5-a3523d3017b2" providerId="ADAL" clId="{537541D3-2925-4DF5-A3D7-D82B682E3608}" dt="2023-11-15T17:38:07.892" v="1242" actId="1076"/>
        <pc:sldMkLst>
          <pc:docMk/>
          <pc:sldMk cId="3899222160" sldId="284"/>
        </pc:sldMkLst>
        <pc:spChg chg="mod">
          <ac:chgData name="Nicola Smith" userId="c81482cd-81ff-423f-96e5-a3523d3017b2" providerId="ADAL" clId="{537541D3-2925-4DF5-A3D7-D82B682E3608}" dt="2023-10-29T13:47:54.818" v="470" actId="20577"/>
          <ac:spMkLst>
            <pc:docMk/>
            <pc:sldMk cId="3899222160" sldId="284"/>
            <ac:spMk id="3" creationId="{53676456-9361-4248-4EB6-8315A2B52E02}"/>
          </ac:spMkLst>
        </pc:spChg>
        <pc:picChg chg="mod">
          <ac:chgData name="Nicola Smith" userId="c81482cd-81ff-423f-96e5-a3523d3017b2" providerId="ADAL" clId="{537541D3-2925-4DF5-A3D7-D82B682E3608}" dt="2023-11-15T17:38:07.892" v="1242" actId="1076"/>
          <ac:picMkLst>
            <pc:docMk/>
            <pc:sldMk cId="3899222160" sldId="284"/>
            <ac:picMk id="1026" creationId="{D3353366-1165-0DB5-408C-DF08FD98807F}"/>
          </ac:picMkLst>
        </pc:picChg>
      </pc:sldChg>
      <pc:sldChg chg="addSp modSp new mod">
        <pc:chgData name="Nicola Smith" userId="c81482cd-81ff-423f-96e5-a3523d3017b2" providerId="ADAL" clId="{537541D3-2925-4DF5-A3D7-D82B682E3608}" dt="2023-11-15T11:20:47.090" v="1160" actId="20577"/>
        <pc:sldMkLst>
          <pc:docMk/>
          <pc:sldMk cId="1454846449" sldId="285"/>
        </pc:sldMkLst>
        <pc:spChg chg="mod">
          <ac:chgData name="Nicola Smith" userId="c81482cd-81ff-423f-96e5-a3523d3017b2" providerId="ADAL" clId="{537541D3-2925-4DF5-A3D7-D82B682E3608}" dt="2023-10-29T12:57:57.385" v="19" actId="20577"/>
          <ac:spMkLst>
            <pc:docMk/>
            <pc:sldMk cId="1454846449" sldId="285"/>
            <ac:spMk id="2" creationId="{A4B8F479-2B6E-1500-FF80-18B35160FD5C}"/>
          </ac:spMkLst>
        </pc:spChg>
        <pc:spChg chg="mod">
          <ac:chgData name="Nicola Smith" userId="c81482cd-81ff-423f-96e5-a3523d3017b2" providerId="ADAL" clId="{537541D3-2925-4DF5-A3D7-D82B682E3608}" dt="2023-11-15T11:20:47.090" v="1160" actId="20577"/>
          <ac:spMkLst>
            <pc:docMk/>
            <pc:sldMk cId="1454846449" sldId="285"/>
            <ac:spMk id="3" creationId="{AC7E7EB9-17EB-8B49-D42F-89D69CF6C998}"/>
          </ac:spMkLst>
        </pc:spChg>
        <pc:picChg chg="add mod">
          <ac:chgData name="Nicola Smith" userId="c81482cd-81ff-423f-96e5-a3523d3017b2" providerId="ADAL" clId="{537541D3-2925-4DF5-A3D7-D82B682E3608}" dt="2023-10-29T14:01:24.440" v="930" actId="1076"/>
          <ac:picMkLst>
            <pc:docMk/>
            <pc:sldMk cId="1454846449" sldId="285"/>
            <ac:picMk id="1026" creationId="{26DFE633-9A61-CF6E-B789-57B9DE563408}"/>
          </ac:picMkLst>
        </pc:picChg>
      </pc:sldChg>
    </pc:docChg>
  </pc:docChgLst>
  <pc:docChgLst>
    <pc:chgData name="Nicola Smith" userId="c81482cd-81ff-423f-96e5-a3523d3017b2" providerId="ADAL" clId="{3348B1BD-A036-451A-ABC1-72A39E49325B}"/>
    <pc:docChg chg="modSld">
      <pc:chgData name="Nicola Smith" userId="c81482cd-81ff-423f-96e5-a3523d3017b2" providerId="ADAL" clId="{3348B1BD-A036-451A-ABC1-72A39E49325B}" dt="2024-01-16T14:52:11.766" v="0" actId="207"/>
      <pc:docMkLst>
        <pc:docMk/>
      </pc:docMkLst>
      <pc:sldChg chg="modSp">
        <pc:chgData name="Nicola Smith" userId="c81482cd-81ff-423f-96e5-a3523d3017b2" providerId="ADAL" clId="{3348B1BD-A036-451A-ABC1-72A39E49325B}" dt="2024-01-16T14:52:11.766" v="0" actId="207"/>
        <pc:sldMkLst>
          <pc:docMk/>
          <pc:sldMk cId="1369620967" sldId="259"/>
        </pc:sldMkLst>
        <pc:spChg chg="mod">
          <ac:chgData name="Nicola Smith" userId="c81482cd-81ff-423f-96e5-a3523d3017b2" providerId="ADAL" clId="{3348B1BD-A036-451A-ABC1-72A39E49325B}" dt="2024-01-16T14:52:11.766" v="0" actId="207"/>
          <ac:spMkLst>
            <pc:docMk/>
            <pc:sldMk cId="1369620967" sldId="259"/>
            <ac:spMk id="3" creationId="{113C0092-61A4-7826-728D-B42E947230E1}"/>
          </ac:spMkLst>
        </pc:spChg>
      </pc:sldChg>
    </pc:docChg>
  </pc:docChgLst>
  <pc:docChgLst>
    <pc:chgData name="Nicola Smith" userId="c81482cd-81ff-423f-96e5-a3523d3017b2" providerId="ADAL" clId="{7BC485C8-59CF-4CF8-B7F1-50B9496E6DE9}"/>
    <pc:docChg chg="undo custSel addSld delSld modSld">
      <pc:chgData name="Nicola Smith" userId="c81482cd-81ff-423f-96e5-a3523d3017b2" providerId="ADAL" clId="{7BC485C8-59CF-4CF8-B7F1-50B9496E6DE9}" dt="2023-10-06T16:42:05.892" v="3258" actId="20577"/>
      <pc:docMkLst>
        <pc:docMk/>
      </pc:docMkLst>
      <pc:sldChg chg="modSp mod">
        <pc:chgData name="Nicola Smith" userId="c81482cd-81ff-423f-96e5-a3523d3017b2" providerId="ADAL" clId="{7BC485C8-59CF-4CF8-B7F1-50B9496E6DE9}" dt="2023-09-26T07:47:21.420" v="1387" actId="20577"/>
        <pc:sldMkLst>
          <pc:docMk/>
          <pc:sldMk cId="4245881846" sldId="257"/>
        </pc:sldMkLst>
        <pc:spChg chg="mod">
          <ac:chgData name="Nicola Smith" userId="c81482cd-81ff-423f-96e5-a3523d3017b2" providerId="ADAL" clId="{7BC485C8-59CF-4CF8-B7F1-50B9496E6DE9}" dt="2023-09-26T07:47:21.420" v="1387" actId="20577"/>
          <ac:spMkLst>
            <pc:docMk/>
            <pc:sldMk cId="4245881846" sldId="257"/>
            <ac:spMk id="3" creationId="{F2A252BB-3594-01E8-AC27-D526E84FDAB9}"/>
          </ac:spMkLst>
        </pc:spChg>
      </pc:sldChg>
      <pc:sldChg chg="modSp mod">
        <pc:chgData name="Nicola Smith" userId="c81482cd-81ff-423f-96e5-a3523d3017b2" providerId="ADAL" clId="{7BC485C8-59CF-4CF8-B7F1-50B9496E6DE9}" dt="2023-10-02T13:40:51.727" v="1614" actId="20577"/>
        <pc:sldMkLst>
          <pc:docMk/>
          <pc:sldMk cId="2515799931" sldId="258"/>
        </pc:sldMkLst>
        <pc:spChg chg="mod">
          <ac:chgData name="Nicola Smith" userId="c81482cd-81ff-423f-96e5-a3523d3017b2" providerId="ADAL" clId="{7BC485C8-59CF-4CF8-B7F1-50B9496E6DE9}" dt="2023-10-02T13:40:51.727" v="1614" actId="20577"/>
          <ac:spMkLst>
            <pc:docMk/>
            <pc:sldMk cId="2515799931" sldId="258"/>
            <ac:spMk id="3" creationId="{20FC80AC-F4F4-0AE6-095E-DF289E8DF81D}"/>
          </ac:spMkLst>
        </pc:spChg>
      </pc:sldChg>
      <pc:sldChg chg="addSp delSp modSp mod">
        <pc:chgData name="Nicola Smith" userId="c81482cd-81ff-423f-96e5-a3523d3017b2" providerId="ADAL" clId="{7BC485C8-59CF-4CF8-B7F1-50B9496E6DE9}" dt="2023-10-06T15:58:24.422" v="3245" actId="20577"/>
        <pc:sldMkLst>
          <pc:docMk/>
          <pc:sldMk cId="1369620967" sldId="259"/>
        </pc:sldMkLst>
        <pc:spChg chg="mod">
          <ac:chgData name="Nicola Smith" userId="c81482cd-81ff-423f-96e5-a3523d3017b2" providerId="ADAL" clId="{7BC485C8-59CF-4CF8-B7F1-50B9496E6DE9}" dt="2023-10-06T15:58:24.422" v="3245" actId="20577"/>
          <ac:spMkLst>
            <pc:docMk/>
            <pc:sldMk cId="1369620967" sldId="259"/>
            <ac:spMk id="3" creationId="{113C0092-61A4-7826-728D-B42E947230E1}"/>
          </ac:spMkLst>
        </pc:spChg>
        <pc:picChg chg="del mod">
          <ac:chgData name="Nicola Smith" userId="c81482cd-81ff-423f-96e5-a3523d3017b2" providerId="ADAL" clId="{7BC485C8-59CF-4CF8-B7F1-50B9496E6DE9}" dt="2023-10-05T11:32:07.045" v="2742" actId="478"/>
          <ac:picMkLst>
            <pc:docMk/>
            <pc:sldMk cId="1369620967" sldId="259"/>
            <ac:picMk id="4" creationId="{81D0AB96-D178-FC64-B9F8-CF736EB62D90}"/>
          </ac:picMkLst>
        </pc:picChg>
        <pc:picChg chg="add mod">
          <ac:chgData name="Nicola Smith" userId="c81482cd-81ff-423f-96e5-a3523d3017b2" providerId="ADAL" clId="{7BC485C8-59CF-4CF8-B7F1-50B9496E6DE9}" dt="2023-10-05T11:37:44.357" v="2768" actId="1076"/>
          <ac:picMkLst>
            <pc:docMk/>
            <pc:sldMk cId="1369620967" sldId="259"/>
            <ac:picMk id="2050" creationId="{2A1177C3-2D4A-DDAC-C838-D53CD7CDE0FB}"/>
          </ac:picMkLst>
        </pc:picChg>
      </pc:sldChg>
      <pc:sldChg chg="addSp delSp modSp mod">
        <pc:chgData name="Nicola Smith" userId="c81482cd-81ff-423f-96e5-a3523d3017b2" providerId="ADAL" clId="{7BC485C8-59CF-4CF8-B7F1-50B9496E6DE9}" dt="2023-10-05T11:39:51.430" v="2776" actId="1076"/>
        <pc:sldMkLst>
          <pc:docMk/>
          <pc:sldMk cId="675700348" sldId="260"/>
        </pc:sldMkLst>
        <pc:spChg chg="mod">
          <ac:chgData name="Nicola Smith" userId="c81482cd-81ff-423f-96e5-a3523d3017b2" providerId="ADAL" clId="{7BC485C8-59CF-4CF8-B7F1-50B9496E6DE9}" dt="2023-09-26T07:51:37.883" v="1530" actId="20577"/>
          <ac:spMkLst>
            <pc:docMk/>
            <pc:sldMk cId="675700348" sldId="260"/>
            <ac:spMk id="3" creationId="{C0470C83-0728-7CFA-D518-F926F1069DA5}"/>
          </ac:spMkLst>
        </pc:spChg>
        <pc:picChg chg="del mod">
          <ac:chgData name="Nicola Smith" userId="c81482cd-81ff-423f-96e5-a3523d3017b2" providerId="ADAL" clId="{7BC485C8-59CF-4CF8-B7F1-50B9496E6DE9}" dt="2023-10-05T11:39:44.624" v="2773" actId="478"/>
          <ac:picMkLst>
            <pc:docMk/>
            <pc:sldMk cId="675700348" sldId="260"/>
            <ac:picMk id="2052" creationId="{69DD7381-2098-9B16-7A72-D51576B69CC9}"/>
          </ac:picMkLst>
        </pc:picChg>
        <pc:picChg chg="add mod">
          <ac:chgData name="Nicola Smith" userId="c81482cd-81ff-423f-96e5-a3523d3017b2" providerId="ADAL" clId="{7BC485C8-59CF-4CF8-B7F1-50B9496E6DE9}" dt="2023-10-05T11:39:51.430" v="2776" actId="1076"/>
          <ac:picMkLst>
            <pc:docMk/>
            <pc:sldMk cId="675700348" sldId="260"/>
            <ac:picMk id="8194" creationId="{7925BAD7-71E6-032B-8D1E-DD4010015AB0}"/>
          </ac:picMkLst>
        </pc:picChg>
      </pc:sldChg>
      <pc:sldChg chg="addSp delSp modSp mod">
        <pc:chgData name="Nicola Smith" userId="c81482cd-81ff-423f-96e5-a3523d3017b2" providerId="ADAL" clId="{7BC485C8-59CF-4CF8-B7F1-50B9496E6DE9}" dt="2023-10-05T11:39:04.664" v="2772" actId="1076"/>
        <pc:sldMkLst>
          <pc:docMk/>
          <pc:sldMk cId="690216771" sldId="261"/>
        </pc:sldMkLst>
        <pc:spChg chg="mod">
          <ac:chgData name="Nicola Smith" userId="c81482cd-81ff-423f-96e5-a3523d3017b2" providerId="ADAL" clId="{7BC485C8-59CF-4CF8-B7F1-50B9496E6DE9}" dt="2023-09-26T07:51:31.752" v="1528" actId="404"/>
          <ac:spMkLst>
            <pc:docMk/>
            <pc:sldMk cId="690216771" sldId="261"/>
            <ac:spMk id="3" creationId="{1D0973EF-BE2B-CB96-82F0-0CE947844EE4}"/>
          </ac:spMkLst>
        </pc:spChg>
        <pc:picChg chg="del mod">
          <ac:chgData name="Nicola Smith" userId="c81482cd-81ff-423f-96e5-a3523d3017b2" providerId="ADAL" clId="{7BC485C8-59CF-4CF8-B7F1-50B9496E6DE9}" dt="2023-10-05T11:38:58.975" v="2769" actId="478"/>
          <ac:picMkLst>
            <pc:docMk/>
            <pc:sldMk cId="690216771" sldId="261"/>
            <ac:picMk id="3074" creationId="{A1477CCD-CE76-8485-F8F2-DC858A815F6A}"/>
          </ac:picMkLst>
        </pc:picChg>
        <pc:picChg chg="add mod">
          <ac:chgData name="Nicola Smith" userId="c81482cd-81ff-423f-96e5-a3523d3017b2" providerId="ADAL" clId="{7BC485C8-59CF-4CF8-B7F1-50B9496E6DE9}" dt="2023-10-05T11:39:04.664" v="2772" actId="1076"/>
          <ac:picMkLst>
            <pc:docMk/>
            <pc:sldMk cId="690216771" sldId="261"/>
            <ac:picMk id="7170" creationId="{4C726191-FFA4-621E-40FD-329A809C05EF}"/>
          </ac:picMkLst>
        </pc:picChg>
      </pc:sldChg>
      <pc:sldChg chg="modSp mod">
        <pc:chgData name="Nicola Smith" userId="c81482cd-81ff-423f-96e5-a3523d3017b2" providerId="ADAL" clId="{7BC485C8-59CF-4CF8-B7F1-50B9496E6DE9}" dt="2023-09-26T07:49:47.373" v="1508" actId="403"/>
        <pc:sldMkLst>
          <pc:docMk/>
          <pc:sldMk cId="3992121478" sldId="262"/>
        </pc:sldMkLst>
        <pc:spChg chg="mod">
          <ac:chgData name="Nicola Smith" userId="c81482cd-81ff-423f-96e5-a3523d3017b2" providerId="ADAL" clId="{7BC485C8-59CF-4CF8-B7F1-50B9496E6DE9}" dt="2023-09-26T07:49:47.373" v="1508" actId="403"/>
          <ac:spMkLst>
            <pc:docMk/>
            <pc:sldMk cId="3992121478" sldId="262"/>
            <ac:spMk id="3" creationId="{471E137B-A431-CADF-D696-F091003993C2}"/>
          </ac:spMkLst>
        </pc:spChg>
      </pc:sldChg>
      <pc:sldChg chg="modSp mod modTransition modAnim">
        <pc:chgData name="Nicola Smith" userId="c81482cd-81ff-423f-96e5-a3523d3017b2" providerId="ADAL" clId="{7BC485C8-59CF-4CF8-B7F1-50B9496E6DE9}" dt="2023-10-06T16:05:15.229" v="3251"/>
        <pc:sldMkLst>
          <pc:docMk/>
          <pc:sldMk cId="1831680062" sldId="263"/>
        </pc:sldMkLst>
        <pc:spChg chg="mod">
          <ac:chgData name="Nicola Smith" userId="c81482cd-81ff-423f-96e5-a3523d3017b2" providerId="ADAL" clId="{7BC485C8-59CF-4CF8-B7F1-50B9496E6DE9}" dt="2023-09-26T07:52:06.174" v="1544" actId="20577"/>
          <ac:spMkLst>
            <pc:docMk/>
            <pc:sldMk cId="1831680062" sldId="263"/>
            <ac:spMk id="3" creationId="{64C93CDC-D8F9-BD1A-B781-C16FF1793EDC}"/>
          </ac:spMkLst>
        </pc:spChg>
        <pc:picChg chg="mod">
          <ac:chgData name="Nicola Smith" userId="c81482cd-81ff-423f-96e5-a3523d3017b2" providerId="ADAL" clId="{7BC485C8-59CF-4CF8-B7F1-50B9496E6DE9}" dt="2023-10-05T11:39:59.355" v="2778" actId="1076"/>
          <ac:picMkLst>
            <pc:docMk/>
            <pc:sldMk cId="1831680062" sldId="263"/>
            <ac:picMk id="2050" creationId="{BA300125-7824-FE63-4243-6B5BDFA0C62D}"/>
          </ac:picMkLst>
        </pc:picChg>
      </pc:sldChg>
      <pc:sldChg chg="modSp mod">
        <pc:chgData name="Nicola Smith" userId="c81482cd-81ff-423f-96e5-a3523d3017b2" providerId="ADAL" clId="{7BC485C8-59CF-4CF8-B7F1-50B9496E6DE9}" dt="2023-09-26T07:37:52.939" v="1041" actId="207"/>
        <pc:sldMkLst>
          <pc:docMk/>
          <pc:sldMk cId="1020986394" sldId="264"/>
        </pc:sldMkLst>
        <pc:spChg chg="mod">
          <ac:chgData name="Nicola Smith" userId="c81482cd-81ff-423f-96e5-a3523d3017b2" providerId="ADAL" clId="{7BC485C8-59CF-4CF8-B7F1-50B9496E6DE9}" dt="2023-09-26T07:37:52.939" v="1041" actId="207"/>
          <ac:spMkLst>
            <pc:docMk/>
            <pc:sldMk cId="1020986394" sldId="264"/>
            <ac:spMk id="3" creationId="{3F4B19D7-B441-F859-146E-FD8E63514352}"/>
          </ac:spMkLst>
        </pc:spChg>
      </pc:sldChg>
      <pc:sldChg chg="addSp delSp modSp mod">
        <pc:chgData name="Nicola Smith" userId="c81482cd-81ff-423f-96e5-a3523d3017b2" providerId="ADAL" clId="{7BC485C8-59CF-4CF8-B7F1-50B9496E6DE9}" dt="2023-10-05T11:42:09.212" v="2795" actId="1076"/>
        <pc:sldMkLst>
          <pc:docMk/>
          <pc:sldMk cId="3292568650" sldId="266"/>
        </pc:sldMkLst>
        <pc:spChg chg="mod">
          <ac:chgData name="Nicola Smith" userId="c81482cd-81ff-423f-96e5-a3523d3017b2" providerId="ADAL" clId="{7BC485C8-59CF-4CF8-B7F1-50B9496E6DE9}" dt="2023-09-26T07:52:59.071" v="1555" actId="255"/>
          <ac:spMkLst>
            <pc:docMk/>
            <pc:sldMk cId="3292568650" sldId="266"/>
            <ac:spMk id="3" creationId="{A2414558-34A2-9E3B-14B4-C555E766C388}"/>
          </ac:spMkLst>
        </pc:spChg>
        <pc:picChg chg="del mod">
          <ac:chgData name="Nicola Smith" userId="c81482cd-81ff-423f-96e5-a3523d3017b2" providerId="ADAL" clId="{7BC485C8-59CF-4CF8-B7F1-50B9496E6DE9}" dt="2023-10-05T11:41:22.902" v="2791" actId="478"/>
          <ac:picMkLst>
            <pc:docMk/>
            <pc:sldMk cId="3292568650" sldId="266"/>
            <ac:picMk id="4" creationId="{FC009222-CACA-7636-A7CF-E11F469049CC}"/>
          </ac:picMkLst>
        </pc:picChg>
        <pc:picChg chg="add mod">
          <ac:chgData name="Nicola Smith" userId="c81482cd-81ff-423f-96e5-a3523d3017b2" providerId="ADAL" clId="{7BC485C8-59CF-4CF8-B7F1-50B9496E6DE9}" dt="2023-10-05T11:42:09.212" v="2795" actId="1076"/>
          <ac:picMkLst>
            <pc:docMk/>
            <pc:sldMk cId="3292568650" sldId="266"/>
            <ac:picMk id="10242" creationId="{D35FE4EA-B7FF-2B1F-557B-F7C0D55A8403}"/>
          </ac:picMkLst>
        </pc:picChg>
      </pc:sldChg>
      <pc:sldChg chg="modSp mod">
        <pc:chgData name="Nicola Smith" userId="c81482cd-81ff-423f-96e5-a3523d3017b2" providerId="ADAL" clId="{7BC485C8-59CF-4CF8-B7F1-50B9496E6DE9}" dt="2023-10-06T16:39:22.044" v="3254" actId="20577"/>
        <pc:sldMkLst>
          <pc:docMk/>
          <pc:sldMk cId="2224112645" sldId="268"/>
        </pc:sldMkLst>
        <pc:spChg chg="mod">
          <ac:chgData name="Nicola Smith" userId="c81482cd-81ff-423f-96e5-a3523d3017b2" providerId="ADAL" clId="{7BC485C8-59CF-4CF8-B7F1-50B9496E6DE9}" dt="2023-10-06T16:39:22.044" v="3254" actId="20577"/>
          <ac:spMkLst>
            <pc:docMk/>
            <pc:sldMk cId="2224112645" sldId="268"/>
            <ac:spMk id="3" creationId="{FA07BC6F-8511-423E-0EFE-07C6DC91D00A}"/>
          </ac:spMkLst>
        </pc:spChg>
      </pc:sldChg>
      <pc:sldChg chg="modSp mod modAnim">
        <pc:chgData name="Nicola Smith" userId="c81482cd-81ff-423f-96e5-a3523d3017b2" providerId="ADAL" clId="{7BC485C8-59CF-4CF8-B7F1-50B9496E6DE9}" dt="2023-09-26T07:40:42.105" v="1063" actId="20577"/>
        <pc:sldMkLst>
          <pc:docMk/>
          <pc:sldMk cId="3031124823" sldId="269"/>
        </pc:sldMkLst>
        <pc:spChg chg="mod">
          <ac:chgData name="Nicola Smith" userId="c81482cd-81ff-423f-96e5-a3523d3017b2" providerId="ADAL" clId="{7BC485C8-59CF-4CF8-B7F1-50B9496E6DE9}" dt="2023-09-26T07:40:42.105" v="1063" actId="20577"/>
          <ac:spMkLst>
            <pc:docMk/>
            <pc:sldMk cId="3031124823" sldId="269"/>
            <ac:spMk id="3" creationId="{8295F4CF-6A49-E12E-1CF4-B66ED6690582}"/>
          </ac:spMkLst>
        </pc:spChg>
      </pc:sldChg>
      <pc:sldChg chg="addSp delSp modSp mod">
        <pc:chgData name="Nicola Smith" userId="c81482cd-81ff-423f-96e5-a3523d3017b2" providerId="ADAL" clId="{7BC485C8-59CF-4CF8-B7F1-50B9496E6DE9}" dt="2023-10-05T11:35:57.492" v="2754" actId="1076"/>
        <pc:sldMkLst>
          <pc:docMk/>
          <pc:sldMk cId="1326461517" sldId="270"/>
        </pc:sldMkLst>
        <pc:spChg chg="mod">
          <ac:chgData name="Nicola Smith" userId="c81482cd-81ff-423f-96e5-a3523d3017b2" providerId="ADAL" clId="{7BC485C8-59CF-4CF8-B7F1-50B9496E6DE9}" dt="2023-09-26T07:50:14.608" v="1514" actId="403"/>
          <ac:spMkLst>
            <pc:docMk/>
            <pc:sldMk cId="1326461517" sldId="270"/>
            <ac:spMk id="3" creationId="{0AA45124-66ED-D8E2-3493-C900D5D602F9}"/>
          </ac:spMkLst>
        </pc:spChg>
        <pc:picChg chg="del mod">
          <ac:chgData name="Nicola Smith" userId="c81482cd-81ff-423f-96e5-a3523d3017b2" providerId="ADAL" clId="{7BC485C8-59CF-4CF8-B7F1-50B9496E6DE9}" dt="2023-10-05T11:35:27.561" v="2751" actId="478"/>
          <ac:picMkLst>
            <pc:docMk/>
            <pc:sldMk cId="1326461517" sldId="270"/>
            <ac:picMk id="4" creationId="{8A3DF9C8-F3DB-63F1-EAEA-2453C57DA8D9}"/>
          </ac:picMkLst>
        </pc:picChg>
        <pc:picChg chg="add mod">
          <ac:chgData name="Nicola Smith" userId="c81482cd-81ff-423f-96e5-a3523d3017b2" providerId="ADAL" clId="{7BC485C8-59CF-4CF8-B7F1-50B9496E6DE9}" dt="2023-10-05T11:35:57.492" v="2754" actId="1076"/>
          <ac:picMkLst>
            <pc:docMk/>
            <pc:sldMk cId="1326461517" sldId="270"/>
            <ac:picMk id="4098" creationId="{E9BDB3BD-28E6-2280-4421-02AC1E2F7A1F}"/>
          </ac:picMkLst>
        </pc:picChg>
      </pc:sldChg>
      <pc:sldChg chg="addSp delSp modSp mod">
        <pc:chgData name="Nicola Smith" userId="c81482cd-81ff-423f-96e5-a3523d3017b2" providerId="ADAL" clId="{7BC485C8-59CF-4CF8-B7F1-50B9496E6DE9}" dt="2023-10-06T15:53:00.296" v="3131" actId="1076"/>
        <pc:sldMkLst>
          <pc:docMk/>
          <pc:sldMk cId="2474885817" sldId="271"/>
        </pc:sldMkLst>
        <pc:spChg chg="mod">
          <ac:chgData name="Nicola Smith" userId="c81482cd-81ff-423f-96e5-a3523d3017b2" providerId="ADAL" clId="{7BC485C8-59CF-4CF8-B7F1-50B9496E6DE9}" dt="2023-10-06T15:52:57.355" v="3130" actId="20577"/>
          <ac:spMkLst>
            <pc:docMk/>
            <pc:sldMk cId="2474885817" sldId="271"/>
            <ac:spMk id="3" creationId="{645F7F95-7F86-731D-199E-827B771C72C9}"/>
          </ac:spMkLst>
        </pc:spChg>
        <pc:picChg chg="del mod">
          <ac:chgData name="Nicola Smith" userId="c81482cd-81ff-423f-96e5-a3523d3017b2" providerId="ADAL" clId="{7BC485C8-59CF-4CF8-B7F1-50B9496E6DE9}" dt="2023-10-05T11:36:00.525" v="2756" actId="478"/>
          <ac:picMkLst>
            <pc:docMk/>
            <pc:sldMk cId="2474885817" sldId="271"/>
            <ac:picMk id="4" creationId="{3D0BD031-044D-C2C6-0991-72C941B041B2}"/>
          </ac:picMkLst>
        </pc:picChg>
        <pc:picChg chg="add mod">
          <ac:chgData name="Nicola Smith" userId="c81482cd-81ff-423f-96e5-a3523d3017b2" providerId="ADAL" clId="{7BC485C8-59CF-4CF8-B7F1-50B9496E6DE9}" dt="2023-10-06T15:53:00.296" v="3131" actId="1076"/>
          <ac:picMkLst>
            <pc:docMk/>
            <pc:sldMk cId="2474885817" sldId="271"/>
            <ac:picMk id="5122" creationId="{B9DF8202-104A-353C-739A-CCF5F30F3FB7}"/>
          </ac:picMkLst>
        </pc:picChg>
      </pc:sldChg>
      <pc:sldChg chg="addSp delSp modSp mod">
        <pc:chgData name="Nicola Smith" userId="c81482cd-81ff-423f-96e5-a3523d3017b2" providerId="ADAL" clId="{7BC485C8-59CF-4CF8-B7F1-50B9496E6DE9}" dt="2023-10-06T15:54:48.473" v="3216" actId="20577"/>
        <pc:sldMkLst>
          <pc:docMk/>
          <pc:sldMk cId="3865604825" sldId="272"/>
        </pc:sldMkLst>
        <pc:spChg chg="mod">
          <ac:chgData name="Nicola Smith" userId="c81482cd-81ff-423f-96e5-a3523d3017b2" providerId="ADAL" clId="{7BC485C8-59CF-4CF8-B7F1-50B9496E6DE9}" dt="2023-10-06T15:54:48.473" v="3216" actId="20577"/>
          <ac:spMkLst>
            <pc:docMk/>
            <pc:sldMk cId="3865604825" sldId="272"/>
            <ac:spMk id="3" creationId="{2B263749-A990-C716-E03F-3C8018386CE5}"/>
          </ac:spMkLst>
        </pc:spChg>
        <pc:spChg chg="add del mod">
          <ac:chgData name="Nicola Smith" userId="c81482cd-81ff-423f-96e5-a3523d3017b2" providerId="ADAL" clId="{7BC485C8-59CF-4CF8-B7F1-50B9496E6DE9}" dt="2023-09-26T07:45:32.676" v="1205" actId="478"/>
          <ac:spMkLst>
            <pc:docMk/>
            <pc:sldMk cId="3865604825" sldId="272"/>
            <ac:spMk id="5" creationId="{6DD7E255-8B0A-E73E-5D56-FC8F5CE68C7D}"/>
          </ac:spMkLst>
        </pc:spChg>
        <pc:picChg chg="del mod">
          <ac:chgData name="Nicola Smith" userId="c81482cd-81ff-423f-96e5-a3523d3017b2" providerId="ADAL" clId="{7BC485C8-59CF-4CF8-B7F1-50B9496E6DE9}" dt="2023-10-05T11:37:17.822" v="2761" actId="478"/>
          <ac:picMkLst>
            <pc:docMk/>
            <pc:sldMk cId="3865604825" sldId="272"/>
            <ac:picMk id="4" creationId="{49BEAD55-4D49-DF46-2887-DBEF7F1B5FCE}"/>
          </ac:picMkLst>
        </pc:picChg>
        <pc:picChg chg="add mod">
          <ac:chgData name="Nicola Smith" userId="c81482cd-81ff-423f-96e5-a3523d3017b2" providerId="ADAL" clId="{7BC485C8-59CF-4CF8-B7F1-50B9496E6DE9}" dt="2023-10-06T15:54:39.825" v="3215" actId="1076"/>
          <ac:picMkLst>
            <pc:docMk/>
            <pc:sldMk cId="3865604825" sldId="272"/>
            <ac:picMk id="6146" creationId="{C101C094-0D8A-D8BA-F649-310616349A0F}"/>
          </ac:picMkLst>
        </pc:picChg>
      </pc:sldChg>
      <pc:sldChg chg="addSp delSp modSp mod">
        <pc:chgData name="Nicola Smith" userId="c81482cd-81ff-423f-96e5-a3523d3017b2" providerId="ADAL" clId="{7BC485C8-59CF-4CF8-B7F1-50B9496E6DE9}" dt="2023-10-05T11:35:21.181" v="2750" actId="1076"/>
        <pc:sldMkLst>
          <pc:docMk/>
          <pc:sldMk cId="1366610463" sldId="273"/>
        </pc:sldMkLst>
        <pc:spChg chg="mod">
          <ac:chgData name="Nicola Smith" userId="c81482cd-81ff-423f-96e5-a3523d3017b2" providerId="ADAL" clId="{7BC485C8-59CF-4CF8-B7F1-50B9496E6DE9}" dt="2023-09-26T07:49:58.048" v="1509" actId="403"/>
          <ac:spMkLst>
            <pc:docMk/>
            <pc:sldMk cId="1366610463" sldId="273"/>
            <ac:spMk id="3" creationId="{840265DA-057A-6CAF-8C8B-C1E329AAD2F3}"/>
          </ac:spMkLst>
        </pc:spChg>
        <pc:spChg chg="del">
          <ac:chgData name="Nicola Smith" userId="c81482cd-81ff-423f-96e5-a3523d3017b2" providerId="ADAL" clId="{7BC485C8-59CF-4CF8-B7F1-50B9496E6DE9}" dt="2023-09-21T08:21:19.191" v="0" actId="478"/>
          <ac:spMkLst>
            <pc:docMk/>
            <pc:sldMk cId="1366610463" sldId="273"/>
            <ac:spMk id="5" creationId="{F66821A9-2446-003E-EC49-CA5348ED2743}"/>
          </ac:spMkLst>
        </pc:spChg>
        <pc:picChg chg="del mod">
          <ac:chgData name="Nicola Smith" userId="c81482cd-81ff-423f-96e5-a3523d3017b2" providerId="ADAL" clId="{7BC485C8-59CF-4CF8-B7F1-50B9496E6DE9}" dt="2023-10-05T11:34:21.650" v="2747" actId="478"/>
          <ac:picMkLst>
            <pc:docMk/>
            <pc:sldMk cId="1366610463" sldId="273"/>
            <ac:picMk id="1026" creationId="{715D0A93-D295-05D7-FFA8-6E0C3C0D69C4}"/>
          </ac:picMkLst>
        </pc:picChg>
        <pc:picChg chg="add mod">
          <ac:chgData name="Nicola Smith" userId="c81482cd-81ff-423f-96e5-a3523d3017b2" providerId="ADAL" clId="{7BC485C8-59CF-4CF8-B7F1-50B9496E6DE9}" dt="2023-10-05T11:35:21.181" v="2750" actId="1076"/>
          <ac:picMkLst>
            <pc:docMk/>
            <pc:sldMk cId="1366610463" sldId="273"/>
            <ac:picMk id="3074" creationId="{4B4FD58F-9CD9-8367-6A5F-41814D1531B4}"/>
          </ac:picMkLst>
        </pc:picChg>
      </pc:sldChg>
      <pc:sldChg chg="modSp mod">
        <pc:chgData name="Nicola Smith" userId="c81482cd-81ff-423f-96e5-a3523d3017b2" providerId="ADAL" clId="{7BC485C8-59CF-4CF8-B7F1-50B9496E6DE9}" dt="2023-09-26T07:51:23.756" v="1526" actId="1076"/>
        <pc:sldMkLst>
          <pc:docMk/>
          <pc:sldMk cId="114896825" sldId="274"/>
        </pc:sldMkLst>
        <pc:spChg chg="mod">
          <ac:chgData name="Nicola Smith" userId="c81482cd-81ff-423f-96e5-a3523d3017b2" providerId="ADAL" clId="{7BC485C8-59CF-4CF8-B7F1-50B9496E6DE9}" dt="2023-09-26T07:51:23.756" v="1526" actId="1076"/>
          <ac:spMkLst>
            <pc:docMk/>
            <pc:sldMk cId="114896825" sldId="274"/>
            <ac:spMk id="7" creationId="{8EED0738-9B6D-FB92-36E6-A384DB6CE807}"/>
          </ac:spMkLst>
        </pc:spChg>
      </pc:sldChg>
      <pc:sldChg chg="addSp delSp modSp mod modAnim">
        <pc:chgData name="Nicola Smith" userId="c81482cd-81ff-423f-96e5-a3523d3017b2" providerId="ADAL" clId="{7BC485C8-59CF-4CF8-B7F1-50B9496E6DE9}" dt="2023-10-06T16:05:32.589" v="3253"/>
        <pc:sldMkLst>
          <pc:docMk/>
          <pc:sldMk cId="1448084982" sldId="275"/>
        </pc:sldMkLst>
        <pc:spChg chg="mod">
          <ac:chgData name="Nicola Smith" userId="c81482cd-81ff-423f-96e5-a3523d3017b2" providerId="ADAL" clId="{7BC485C8-59CF-4CF8-B7F1-50B9496E6DE9}" dt="2023-10-06T16:04:12.062" v="3248" actId="20577"/>
          <ac:spMkLst>
            <pc:docMk/>
            <pc:sldMk cId="1448084982" sldId="275"/>
            <ac:spMk id="3" creationId="{4EDB6C78-04ED-E094-F123-E19C388002FE}"/>
          </ac:spMkLst>
        </pc:spChg>
        <pc:picChg chg="del mod">
          <ac:chgData name="Nicola Smith" userId="c81482cd-81ff-423f-96e5-a3523d3017b2" providerId="ADAL" clId="{7BC485C8-59CF-4CF8-B7F1-50B9496E6DE9}" dt="2023-10-05T11:40:04.968" v="2779" actId="478"/>
          <ac:picMkLst>
            <pc:docMk/>
            <pc:sldMk cId="1448084982" sldId="275"/>
            <ac:picMk id="3074" creationId="{AB3AB7DD-CB2F-BF90-FB17-ECFECFDF11A4}"/>
          </ac:picMkLst>
        </pc:picChg>
        <pc:picChg chg="add mod">
          <ac:chgData name="Nicola Smith" userId="c81482cd-81ff-423f-96e5-a3523d3017b2" providerId="ADAL" clId="{7BC485C8-59CF-4CF8-B7F1-50B9496E6DE9}" dt="2023-10-05T11:41:11.220" v="2790" actId="1076"/>
          <ac:picMkLst>
            <pc:docMk/>
            <pc:sldMk cId="1448084982" sldId="275"/>
            <ac:picMk id="9218" creationId="{F2A61ACB-D0D5-6895-D18C-55AF43097178}"/>
          </ac:picMkLst>
        </pc:picChg>
      </pc:sldChg>
      <pc:sldChg chg="modSp mod modAnim">
        <pc:chgData name="Nicola Smith" userId="c81482cd-81ff-423f-96e5-a3523d3017b2" providerId="ADAL" clId="{7BC485C8-59CF-4CF8-B7F1-50B9496E6DE9}" dt="2023-09-21T08:48:42.383" v="73"/>
        <pc:sldMkLst>
          <pc:docMk/>
          <pc:sldMk cId="1297240132" sldId="277"/>
        </pc:sldMkLst>
        <pc:spChg chg="mod">
          <ac:chgData name="Nicola Smith" userId="c81482cd-81ff-423f-96e5-a3523d3017b2" providerId="ADAL" clId="{7BC485C8-59CF-4CF8-B7F1-50B9496E6DE9}" dt="2023-09-21T08:48:05.002" v="71" actId="20577"/>
          <ac:spMkLst>
            <pc:docMk/>
            <pc:sldMk cId="1297240132" sldId="277"/>
            <ac:spMk id="3" creationId="{1E897A64-8BB6-0852-6711-BE63EAF3E56D}"/>
          </ac:spMkLst>
        </pc:spChg>
        <pc:picChg chg="mod">
          <ac:chgData name="Nicola Smith" userId="c81482cd-81ff-423f-96e5-a3523d3017b2" providerId="ADAL" clId="{7BC485C8-59CF-4CF8-B7F1-50B9496E6DE9}" dt="2023-09-21T08:48:10.919" v="72" actId="1076"/>
          <ac:picMkLst>
            <pc:docMk/>
            <pc:sldMk cId="1297240132" sldId="277"/>
            <ac:picMk id="5126" creationId="{65A4DBD7-824A-3F84-81B2-FDCD145290F3}"/>
          </ac:picMkLst>
        </pc:picChg>
      </pc:sldChg>
      <pc:sldChg chg="addSp delSp modSp mod">
        <pc:chgData name="Nicola Smith" userId="c81482cd-81ff-423f-96e5-a3523d3017b2" providerId="ADAL" clId="{7BC485C8-59CF-4CF8-B7F1-50B9496E6DE9}" dt="2023-10-05T11:53:59.960" v="3062" actId="14100"/>
        <pc:sldMkLst>
          <pc:docMk/>
          <pc:sldMk cId="2215982243" sldId="278"/>
        </pc:sldMkLst>
        <pc:spChg chg="mod">
          <ac:chgData name="Nicola Smith" userId="c81482cd-81ff-423f-96e5-a3523d3017b2" providerId="ADAL" clId="{7BC485C8-59CF-4CF8-B7F1-50B9496E6DE9}" dt="2023-10-05T11:53:28.988" v="3054" actId="20577"/>
          <ac:spMkLst>
            <pc:docMk/>
            <pc:sldMk cId="2215982243" sldId="278"/>
            <ac:spMk id="3" creationId="{9A3D146E-94D7-0119-14BA-B556FB155D81}"/>
          </ac:spMkLst>
        </pc:spChg>
        <pc:spChg chg="add del mod">
          <ac:chgData name="Nicola Smith" userId="c81482cd-81ff-423f-96e5-a3523d3017b2" providerId="ADAL" clId="{7BC485C8-59CF-4CF8-B7F1-50B9496E6DE9}" dt="2023-10-05T11:44:26.259" v="2806" actId="478"/>
          <ac:spMkLst>
            <pc:docMk/>
            <pc:sldMk cId="2215982243" sldId="278"/>
            <ac:spMk id="4" creationId="{EA292434-197F-BD5B-6628-FF986F446045}"/>
          </ac:spMkLst>
        </pc:spChg>
        <pc:picChg chg="mod">
          <ac:chgData name="Nicola Smith" userId="c81482cd-81ff-423f-96e5-a3523d3017b2" providerId="ADAL" clId="{7BC485C8-59CF-4CF8-B7F1-50B9496E6DE9}" dt="2023-10-05T11:53:59.960" v="3062" actId="14100"/>
          <ac:picMkLst>
            <pc:docMk/>
            <pc:sldMk cId="2215982243" sldId="278"/>
            <ac:picMk id="1026" creationId="{907E8D12-5372-00E1-A2D1-ADF41306C5A4}"/>
          </ac:picMkLst>
        </pc:picChg>
      </pc:sldChg>
      <pc:sldChg chg="modSp mod">
        <pc:chgData name="Nicola Smith" userId="c81482cd-81ff-423f-96e5-a3523d3017b2" providerId="ADAL" clId="{7BC485C8-59CF-4CF8-B7F1-50B9496E6DE9}" dt="2023-09-26T07:52:34.947" v="1550" actId="1076"/>
        <pc:sldMkLst>
          <pc:docMk/>
          <pc:sldMk cId="3857269185" sldId="279"/>
        </pc:sldMkLst>
        <pc:spChg chg="mod">
          <ac:chgData name="Nicola Smith" userId="c81482cd-81ff-423f-96e5-a3523d3017b2" providerId="ADAL" clId="{7BC485C8-59CF-4CF8-B7F1-50B9496E6DE9}" dt="2023-09-26T07:52:30.452" v="1548" actId="403"/>
          <ac:spMkLst>
            <pc:docMk/>
            <pc:sldMk cId="3857269185" sldId="279"/>
            <ac:spMk id="3" creationId="{945BE0B1-D18C-4F27-C215-8EE21466D5F2}"/>
          </ac:spMkLst>
        </pc:spChg>
        <pc:picChg chg="mod">
          <ac:chgData name="Nicola Smith" userId="c81482cd-81ff-423f-96e5-a3523d3017b2" providerId="ADAL" clId="{7BC485C8-59CF-4CF8-B7F1-50B9496E6DE9}" dt="2023-09-26T07:52:34.947" v="1550" actId="1076"/>
          <ac:picMkLst>
            <pc:docMk/>
            <pc:sldMk cId="3857269185" sldId="279"/>
            <ac:picMk id="2050" creationId="{D72EB799-7E77-5774-A9BB-EF259B35EA6F}"/>
          </ac:picMkLst>
        </pc:picChg>
      </pc:sldChg>
      <pc:sldChg chg="addSp delSp modSp">
        <pc:chgData name="Nicola Smith" userId="c81482cd-81ff-423f-96e5-a3523d3017b2" providerId="ADAL" clId="{7BC485C8-59CF-4CF8-B7F1-50B9496E6DE9}" dt="2023-09-21T11:58:38.843" v="602" actId="1076"/>
        <pc:sldMkLst>
          <pc:docMk/>
          <pc:sldMk cId="2784371588" sldId="281"/>
        </pc:sldMkLst>
        <pc:picChg chg="del">
          <ac:chgData name="Nicola Smith" userId="c81482cd-81ff-423f-96e5-a3523d3017b2" providerId="ADAL" clId="{7BC485C8-59CF-4CF8-B7F1-50B9496E6DE9}" dt="2023-09-21T11:58:33.078" v="599" actId="478"/>
          <ac:picMkLst>
            <pc:docMk/>
            <pc:sldMk cId="2784371588" sldId="281"/>
            <ac:picMk id="1028" creationId="{934077A5-0ACD-E2CC-7234-EE6185C57A28}"/>
          </ac:picMkLst>
        </pc:picChg>
        <pc:picChg chg="add mod">
          <ac:chgData name="Nicola Smith" userId="c81482cd-81ff-423f-96e5-a3523d3017b2" providerId="ADAL" clId="{7BC485C8-59CF-4CF8-B7F1-50B9496E6DE9}" dt="2023-09-21T11:58:38.843" v="602" actId="1076"/>
          <ac:picMkLst>
            <pc:docMk/>
            <pc:sldMk cId="2784371588" sldId="281"/>
            <ac:picMk id="2050" creationId="{61A2504F-C1D8-16F5-B01E-7068B4E83A77}"/>
          </ac:picMkLst>
        </pc:picChg>
      </pc:sldChg>
      <pc:sldChg chg="addSp delSp modSp mod">
        <pc:chgData name="Nicola Smith" userId="c81482cd-81ff-423f-96e5-a3523d3017b2" providerId="ADAL" clId="{7BC485C8-59CF-4CF8-B7F1-50B9496E6DE9}" dt="2023-10-06T16:42:05.892" v="3258" actId="20577"/>
        <pc:sldMkLst>
          <pc:docMk/>
          <pc:sldMk cId="1131217901" sldId="282"/>
        </pc:sldMkLst>
        <pc:spChg chg="mod">
          <ac:chgData name="Nicola Smith" userId="c81482cd-81ff-423f-96e5-a3523d3017b2" providerId="ADAL" clId="{7BC485C8-59CF-4CF8-B7F1-50B9496E6DE9}" dt="2023-09-21T11:55:09.379" v="588" actId="20577"/>
          <ac:spMkLst>
            <pc:docMk/>
            <pc:sldMk cId="1131217901" sldId="282"/>
            <ac:spMk id="2" creationId="{7FB8C891-B431-353B-3354-1F4DF5A988AA}"/>
          </ac:spMkLst>
        </pc:spChg>
        <pc:spChg chg="mod">
          <ac:chgData name="Nicola Smith" userId="c81482cd-81ff-423f-96e5-a3523d3017b2" providerId="ADAL" clId="{7BC485C8-59CF-4CF8-B7F1-50B9496E6DE9}" dt="2023-10-06T16:42:05.892" v="3258" actId="20577"/>
          <ac:spMkLst>
            <pc:docMk/>
            <pc:sldMk cId="1131217901" sldId="282"/>
            <ac:spMk id="3" creationId="{B38E8972-D375-5091-F818-00C74A6FBAAB}"/>
          </ac:spMkLst>
        </pc:spChg>
        <pc:picChg chg="add del mod">
          <ac:chgData name="Nicola Smith" userId="c81482cd-81ff-423f-96e5-a3523d3017b2" providerId="ADAL" clId="{7BC485C8-59CF-4CF8-B7F1-50B9496E6DE9}" dt="2023-09-21T11:56:51.384" v="592" actId="478"/>
          <ac:picMkLst>
            <pc:docMk/>
            <pc:sldMk cId="1131217901" sldId="282"/>
            <ac:picMk id="1026" creationId="{82AEE956-65FF-676E-242C-DFFF9108707C}"/>
          </ac:picMkLst>
        </pc:picChg>
        <pc:picChg chg="add del mod">
          <ac:chgData name="Nicola Smith" userId="c81482cd-81ff-423f-96e5-a3523d3017b2" providerId="ADAL" clId="{7BC485C8-59CF-4CF8-B7F1-50B9496E6DE9}" dt="2023-10-05T11:43:20.585" v="2799" actId="478"/>
          <ac:picMkLst>
            <pc:docMk/>
            <pc:sldMk cId="1131217901" sldId="282"/>
            <ac:picMk id="1028" creationId="{421B92DB-7ADE-898F-D713-8CE19E6AE5CB}"/>
          </ac:picMkLst>
        </pc:picChg>
        <pc:picChg chg="add mod">
          <ac:chgData name="Nicola Smith" userId="c81482cd-81ff-423f-96e5-a3523d3017b2" providerId="ADAL" clId="{7BC485C8-59CF-4CF8-B7F1-50B9496E6DE9}" dt="2023-10-05T11:43:28.261" v="2804" actId="1076"/>
          <ac:picMkLst>
            <pc:docMk/>
            <pc:sldMk cId="1131217901" sldId="282"/>
            <ac:picMk id="11266" creationId="{A1436A51-2911-B1B1-185D-AC8742459D76}"/>
          </ac:picMkLst>
        </pc:picChg>
      </pc:sldChg>
      <pc:sldChg chg="modSp new del mod">
        <pc:chgData name="Nicola Smith" userId="c81482cd-81ff-423f-96e5-a3523d3017b2" providerId="ADAL" clId="{7BC485C8-59CF-4CF8-B7F1-50B9496E6DE9}" dt="2023-10-05T11:43:39.736" v="2805" actId="47"/>
        <pc:sldMkLst>
          <pc:docMk/>
          <pc:sldMk cId="3592157707" sldId="283"/>
        </pc:sldMkLst>
        <pc:spChg chg="mod">
          <ac:chgData name="Nicola Smith" userId="c81482cd-81ff-423f-96e5-a3523d3017b2" providerId="ADAL" clId="{7BC485C8-59CF-4CF8-B7F1-50B9496E6DE9}" dt="2023-09-26T07:44:16.779" v="1181" actId="1076"/>
          <ac:spMkLst>
            <pc:docMk/>
            <pc:sldMk cId="3592157707" sldId="283"/>
            <ac:spMk id="2" creationId="{CFEFF2E2-5746-987C-0080-6541FFE8014A}"/>
          </ac:spMkLst>
        </pc:spChg>
        <pc:spChg chg="mod">
          <ac:chgData name="Nicola Smith" userId="c81482cd-81ff-423f-96e5-a3523d3017b2" providerId="ADAL" clId="{7BC485C8-59CF-4CF8-B7F1-50B9496E6DE9}" dt="2023-09-26T07:44:33.825" v="1183" actId="12"/>
          <ac:spMkLst>
            <pc:docMk/>
            <pc:sldMk cId="3592157707" sldId="283"/>
            <ac:spMk id="3" creationId="{8B612B1D-B813-C95C-4512-B36826C9EAD3}"/>
          </ac:spMkLst>
        </pc:spChg>
      </pc:sldChg>
      <pc:sldChg chg="addSp modSp new mod">
        <pc:chgData name="Nicola Smith" userId="c81482cd-81ff-423f-96e5-a3523d3017b2" providerId="ADAL" clId="{7BC485C8-59CF-4CF8-B7F1-50B9496E6DE9}" dt="2023-10-06T15:56:56.754" v="3234" actId="20577"/>
        <pc:sldMkLst>
          <pc:docMk/>
          <pc:sldMk cId="3899222160" sldId="284"/>
        </pc:sldMkLst>
        <pc:spChg chg="mod">
          <ac:chgData name="Nicola Smith" userId="c81482cd-81ff-423f-96e5-a3523d3017b2" providerId="ADAL" clId="{7BC485C8-59CF-4CF8-B7F1-50B9496E6DE9}" dt="2023-09-26T07:45:57.556" v="1288" actId="20577"/>
          <ac:spMkLst>
            <pc:docMk/>
            <pc:sldMk cId="3899222160" sldId="284"/>
            <ac:spMk id="2" creationId="{A61D8CDA-45BF-D33E-9192-F434D8EC4099}"/>
          </ac:spMkLst>
        </pc:spChg>
        <pc:spChg chg="mod">
          <ac:chgData name="Nicola Smith" userId="c81482cd-81ff-423f-96e5-a3523d3017b2" providerId="ADAL" clId="{7BC485C8-59CF-4CF8-B7F1-50B9496E6DE9}" dt="2023-10-06T15:56:56.754" v="3234" actId="20577"/>
          <ac:spMkLst>
            <pc:docMk/>
            <pc:sldMk cId="3899222160" sldId="284"/>
            <ac:spMk id="3" creationId="{53676456-9361-4248-4EB6-8315A2B52E02}"/>
          </ac:spMkLst>
        </pc:spChg>
        <pc:picChg chg="add mod">
          <ac:chgData name="Nicola Smith" userId="c81482cd-81ff-423f-96e5-a3523d3017b2" providerId="ADAL" clId="{7BC485C8-59CF-4CF8-B7F1-50B9496E6DE9}" dt="2023-10-05T11:37:35.929" v="2767" actId="1076"/>
          <ac:picMkLst>
            <pc:docMk/>
            <pc:sldMk cId="3899222160" sldId="284"/>
            <ac:picMk id="1026" creationId="{D3353366-1165-0DB5-408C-DF08FD98807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E5603-565B-42BA-9E95-02B70B8F3B27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ED126-8356-4C61-BDAF-B3BA2A0E2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194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topic should really be a one-day workshop – lots to go through in one hour.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ED126-8356-4C61-BDAF-B3BA2A0E2B6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185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 are important but key benefits are legal compliance, reputation and attracting the best volunteers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ED126-8356-4C61-BDAF-B3BA2A0E2B6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855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Hidden – neurodiverse disorders such as </a:t>
            </a:r>
            <a:r>
              <a:rPr lang="en-GB" dirty="0" err="1"/>
              <a:t>aspergers</a:t>
            </a:r>
            <a:r>
              <a:rPr lang="en-GB" dirty="0"/>
              <a:t> and autism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ED126-8356-4C61-BDAF-B3BA2A0E2B6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88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Direct – preferring a man on the group committee to a woman</a:t>
            </a:r>
          </a:p>
          <a:p>
            <a:r>
              <a:rPr lang="en-GB" dirty="0"/>
              <a:t>Indirect – holding group meetings only on Sat/Sun – religious beliefs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ED126-8356-4C61-BDAF-B3BA2A0E2B6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988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is not currently any specific legislation on ‘bullying’, it currently focuses on ‘harassment’ – usually have Bullying &amp; Harassment policy.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ED126-8356-4C61-BDAF-B3BA2A0E2B6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888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Lead by example, support and guide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ED126-8356-4C61-BDAF-B3BA2A0E2B6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267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2117" y="3142075"/>
            <a:ext cx="7741284" cy="563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00B1E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38200" y="882396"/>
            <a:ext cx="9084945" cy="18415"/>
          </a:xfrm>
          <a:custGeom>
            <a:avLst/>
            <a:gdLst/>
            <a:ahLst/>
            <a:cxnLst/>
            <a:rect l="l" t="t" r="r" b="b"/>
            <a:pathLst>
              <a:path w="9084945" h="18415">
                <a:moveTo>
                  <a:pt x="9084564" y="18287"/>
                </a:moveTo>
                <a:lnTo>
                  <a:pt x="0" y="0"/>
                </a:lnTo>
              </a:path>
            </a:pathLst>
          </a:custGeom>
          <a:ln w="21336">
            <a:solidFill>
              <a:srgbClr val="00B1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71432" y="228600"/>
            <a:ext cx="740664" cy="55302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00B1E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00B1E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00B1E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4800" y="0"/>
            <a:ext cx="10081260" cy="7560945"/>
          </a:xfrm>
          <a:custGeom>
            <a:avLst/>
            <a:gdLst/>
            <a:ahLst/>
            <a:cxnLst/>
            <a:rect l="l" t="t" r="r" b="b"/>
            <a:pathLst>
              <a:path w="10081260" h="7560945">
                <a:moveTo>
                  <a:pt x="10081260" y="7560564"/>
                </a:moveTo>
                <a:lnTo>
                  <a:pt x="0" y="7560564"/>
                </a:lnTo>
                <a:lnTo>
                  <a:pt x="0" y="0"/>
                </a:lnTo>
                <a:lnTo>
                  <a:pt x="10081260" y="0"/>
                </a:lnTo>
                <a:lnTo>
                  <a:pt x="10081260" y="7560564"/>
                </a:lnTo>
                <a:close/>
              </a:path>
            </a:pathLst>
          </a:custGeom>
          <a:solidFill>
            <a:srgbClr val="00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83623" y="291084"/>
            <a:ext cx="731519" cy="44958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5538" y="406418"/>
            <a:ext cx="6519545" cy="361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00B1E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1050" y="1312925"/>
            <a:ext cx="9215755" cy="4552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451100" y="3021965"/>
            <a:ext cx="6054383" cy="109324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n-GB" sz="3500" dirty="0">
                <a:solidFill>
                  <a:srgbClr val="FFFFFF"/>
                </a:solidFill>
                <a:latin typeface="+mj-lt"/>
              </a:rPr>
              <a:t>Equality, Diversity &amp; Inclusion Awareness Session</a:t>
            </a:r>
            <a:endParaRPr sz="3500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FAAE4-AE94-9AE8-682F-DB50CC919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38" y="406418"/>
            <a:ext cx="6519545" cy="338554"/>
          </a:xfrm>
        </p:spPr>
        <p:txBody>
          <a:bodyPr/>
          <a:lstStyle/>
          <a:p>
            <a:r>
              <a:rPr lang="en-GB" dirty="0"/>
              <a:t>Activity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ED0738-9B6D-FB92-36E6-A384DB6CE807}"/>
              </a:ext>
            </a:extLst>
          </p:cNvPr>
          <p:cNvSpPr txBox="1"/>
          <p:nvPr/>
        </p:nvSpPr>
        <p:spPr>
          <a:xfrm>
            <a:off x="728748" y="1007144"/>
            <a:ext cx="91261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There are 9 protected characteristics named within the Equality Act, 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can you name them?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D4CA109-7912-7FD9-13EF-17628C39A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38" y="1925767"/>
            <a:ext cx="1856021" cy="144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3CAC51F6-3415-9FAE-310C-376510123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994" y="1925766"/>
            <a:ext cx="2165706" cy="144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35B6E90A-AA90-87B1-C4FD-DA90D972B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477" y="1953072"/>
            <a:ext cx="1993900" cy="132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1C9D3014-40F8-6E6D-C1C9-354024311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68" y="3545549"/>
            <a:ext cx="1919791" cy="144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7AB5C991-0953-1666-9C40-FF53D6E6A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994" y="3545548"/>
            <a:ext cx="2165706" cy="144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E6F471F7-8CA8-CC86-2789-645049A8C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899" y="3524938"/>
            <a:ext cx="2031056" cy="135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>
            <a:extLst>
              <a:ext uri="{FF2B5EF4-FFF2-40B4-BE49-F238E27FC236}">
                <a16:creationId xmlns:a16="http://schemas.microsoft.com/office/drawing/2014/main" id="{CF76FC20-1414-58F5-7747-8F9E4E71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13" y="5443855"/>
            <a:ext cx="2033046" cy="148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>
            <a:extLst>
              <a:ext uri="{FF2B5EF4-FFF2-40B4-BE49-F238E27FC236}">
                <a16:creationId xmlns:a16="http://schemas.microsoft.com/office/drawing/2014/main" id="{2F04ADE5-2BBD-9BA7-3132-D841EC1C3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750" y="5443855"/>
            <a:ext cx="2238950" cy="148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>
            <a:extLst>
              <a:ext uri="{FF2B5EF4-FFF2-40B4-BE49-F238E27FC236}">
                <a16:creationId xmlns:a16="http://schemas.microsoft.com/office/drawing/2014/main" id="{454D2418-80C0-4C2F-39FC-DC370F172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478" y="5443854"/>
            <a:ext cx="1993900" cy="148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96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9D793-574C-91BD-74E1-606B84C4E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38" y="406418"/>
            <a:ext cx="6519545" cy="338554"/>
          </a:xfrm>
        </p:spPr>
        <p:txBody>
          <a:bodyPr/>
          <a:lstStyle/>
          <a:p>
            <a:r>
              <a:rPr lang="en-GB" dirty="0"/>
              <a:t>Protected Characteristics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E137B-A431-CADF-D696-F09100399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5538" y="1190625"/>
            <a:ext cx="9215755" cy="30469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Gender reassignment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 married or in a civil partnership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Pregnancy/maternity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Race (including colour, nationality or ethnicity)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Religion or belief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Sex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Sexual orientation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2121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6F56B-D738-FA21-D00A-E0085893D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38" y="406418"/>
            <a:ext cx="6519545" cy="338554"/>
          </a:xfrm>
        </p:spPr>
        <p:txBody>
          <a:bodyPr/>
          <a:lstStyle/>
          <a:p>
            <a:r>
              <a:rPr lang="en-GB" dirty="0"/>
              <a:t>Defining Disability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973EF-BE2B-CB96-82F0-0CE947844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822" y="1114425"/>
            <a:ext cx="9215755" cy="2646878"/>
          </a:xfrm>
        </p:spPr>
        <p:txBody>
          <a:bodyPr/>
          <a:lstStyle/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The definition of disability in the Equality Act 2010 is:</a:t>
            </a:r>
          </a:p>
          <a:p>
            <a:pPr algn="l" fontAlgn="base"/>
            <a:endParaRPr lang="en-GB" sz="2000" dirty="0">
              <a:effectLst/>
              <a:ea typeface="Times New Roman" panose="02020603050405020304" pitchFamily="18" charset="0"/>
            </a:endParaRP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Someone with a </a:t>
            </a:r>
            <a:r>
              <a:rPr lang="en-GB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physical or mental impairment </a:t>
            </a:r>
            <a:r>
              <a:rPr lang="en-GB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which has a </a:t>
            </a:r>
            <a:r>
              <a:rPr lang="en-GB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substantial or long-term adverse impact </a:t>
            </a:r>
            <a:r>
              <a:rPr lang="en-GB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on their ability to carry out normal day to day activities.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</a:rPr>
              <a:t>There are some disabilities you can see and others you can’t – examples or those you can see (wheelchair use, diseases in advanced stages eg: MND, MS)</a:t>
            </a:r>
          </a:p>
          <a:p>
            <a:pPr lvl="1" algn="l" fontAlgn="base"/>
            <a:endParaRPr lang="en-GB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  <a:ea typeface="Times New Roman" panose="02020603050405020304" pitchFamily="18" charset="0"/>
              </a:rPr>
              <a:t>Can you give an example of ‘hidden’ disabilities? </a:t>
            </a: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HR Magazine - Million more disabled people in work than five years ago">
            <a:extLst>
              <a:ext uri="{FF2B5EF4-FFF2-40B4-BE49-F238E27FC236}">
                <a16:creationId xmlns:a16="http://schemas.microsoft.com/office/drawing/2014/main" id="{4C726191-FFA4-621E-40FD-329A809C0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3715068"/>
            <a:ext cx="5346700" cy="356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21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583A2-06EF-412C-871A-A5A364B1D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38" y="406418"/>
            <a:ext cx="6519545" cy="338554"/>
          </a:xfrm>
        </p:spPr>
        <p:txBody>
          <a:bodyPr/>
          <a:lstStyle/>
          <a:p>
            <a:r>
              <a:rPr lang="en-GB" dirty="0"/>
              <a:t>Defining Discrimination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70C83-0728-7CFA-D518-F926F1069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998" y="1114425"/>
            <a:ext cx="9215755" cy="34778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Defining Discrimination: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Discrimination is when a person is treated unfairly or badly because of </a:t>
            </a:r>
            <a:r>
              <a:rPr lang="en-GB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something about </a:t>
            </a:r>
            <a:r>
              <a:rPr lang="en-GB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them</a:t>
            </a:r>
          </a:p>
          <a:p>
            <a:pPr lvl="1"/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Types Of Discrimination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2000" dirty="0">
              <a:effectLst/>
              <a:ea typeface="Times New Roman" panose="02020603050405020304" pitchFamily="18" charset="0"/>
            </a:endParaRP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There are four different types of discrimination:</a:t>
            </a:r>
            <a:endParaRPr lang="en-GB" sz="2000" dirty="0">
              <a:effectLst/>
              <a:ea typeface="Times New Roman" panose="02020603050405020304" pitchFamily="18" charset="0"/>
            </a:endParaRPr>
          </a:p>
          <a:p>
            <a:pPr marL="1200150" lvl="1" indent="-285750" algn="just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Direct discrimination</a:t>
            </a:r>
            <a:endParaRPr lang="en-GB" dirty="0">
              <a:effectLst/>
              <a:ea typeface="Times New Roman" panose="02020603050405020304" pitchFamily="18" charset="0"/>
            </a:endParaRPr>
          </a:p>
          <a:p>
            <a:pPr marL="1200150" lvl="1" indent="-285750" algn="just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Indirect discrimination</a:t>
            </a:r>
            <a:endParaRPr lang="en-GB" dirty="0">
              <a:effectLst/>
              <a:ea typeface="Times New Roman" panose="02020603050405020304" pitchFamily="18" charset="0"/>
            </a:endParaRPr>
          </a:p>
          <a:p>
            <a:pPr marL="1200150" lvl="1" indent="-285750" algn="just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Associative discrimination</a:t>
            </a:r>
            <a:endParaRPr lang="en-GB" dirty="0">
              <a:effectLst/>
              <a:ea typeface="Times New Roman" panose="02020603050405020304" pitchFamily="18" charset="0"/>
            </a:endParaRPr>
          </a:p>
          <a:p>
            <a:pPr marL="1200150" lvl="1" indent="-285750" algn="just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Perceptive discrimination</a:t>
            </a:r>
            <a:endParaRPr lang="en-GB" dirty="0">
              <a:effectLst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8194" name="Picture 2" descr="It is Past Time To End Digital Discrimination – No More Excuses - Public  Knowledge">
            <a:extLst>
              <a:ext uri="{FF2B5EF4-FFF2-40B4-BE49-F238E27FC236}">
                <a16:creationId xmlns:a16="http://schemas.microsoft.com/office/drawing/2014/main" id="{7925BAD7-71E6-032B-8D1E-DD4010015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902" y="3552825"/>
            <a:ext cx="4889500" cy="24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70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06680-2587-8E33-9662-5B069A7AF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38" y="406418"/>
            <a:ext cx="6519545" cy="338554"/>
          </a:xfrm>
        </p:spPr>
        <p:txBody>
          <a:bodyPr/>
          <a:lstStyle/>
          <a:p>
            <a:r>
              <a:rPr lang="en-GB" dirty="0"/>
              <a:t>Types of Discrimination 1/2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93CDC-D8F9-BD1A-B781-C16FF1793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5538" y="1114425"/>
            <a:ext cx="9215755" cy="4555093"/>
          </a:xfrm>
        </p:spPr>
        <p:txBody>
          <a:bodyPr/>
          <a:lstStyle/>
          <a:p>
            <a:pPr algn="just" fontAlgn="base"/>
            <a:r>
              <a:rPr lang="en-GB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There are four different </a:t>
            </a:r>
            <a:r>
              <a:rPr lang="en-GB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types of discrimination:</a:t>
            </a:r>
          </a:p>
          <a:p>
            <a:pPr algn="just" fontAlgn="base"/>
            <a:endParaRPr lang="en-GB" sz="2000" dirty="0">
              <a:effectLst/>
              <a:ea typeface="Times New Roman" panose="02020603050405020304" pitchFamily="18" charset="0"/>
            </a:endParaRPr>
          </a:p>
          <a:p>
            <a:pPr fontAlgn="base"/>
            <a:r>
              <a:rPr lang="en-GB" sz="2000" b="1" dirty="0">
                <a:solidFill>
                  <a:srgbClr val="313537"/>
                </a:solidFill>
                <a:effectLst/>
                <a:ea typeface="Times New Roman" panose="02020603050405020304" pitchFamily="18" charset="0"/>
              </a:rPr>
              <a:t>Direct Discrimination</a:t>
            </a:r>
            <a:endParaRPr lang="en-GB" sz="2000" dirty="0">
              <a:effectLst/>
              <a:ea typeface="Times New Roman" panose="02020603050405020304" pitchFamily="18" charset="0"/>
            </a:endParaRPr>
          </a:p>
          <a:p>
            <a:pPr marL="355600" indent="-355600" algn="just" fontAlgn="base"/>
            <a:r>
              <a:rPr lang="en-GB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	This is when a person is treated less favourably than another person in the same circumstances.</a:t>
            </a:r>
          </a:p>
          <a:p>
            <a:pPr marL="355600" indent="-355600" algn="just" fontAlgn="base"/>
            <a:endParaRPr lang="en-GB" sz="2000" dirty="0">
              <a:effectLst/>
              <a:ea typeface="Times New Roman" panose="02020603050405020304" pitchFamily="18" charset="0"/>
            </a:endParaRPr>
          </a:p>
          <a:p>
            <a:pPr marL="355600" indent="-355600" algn="just" fontAlgn="base"/>
            <a:r>
              <a:rPr lang="en-GB" sz="2000" b="1" dirty="0">
                <a:solidFill>
                  <a:srgbClr val="0057AD"/>
                </a:solidFill>
                <a:effectLst/>
                <a:ea typeface="Times New Roman" panose="02020603050405020304" pitchFamily="18" charset="0"/>
              </a:rPr>
              <a:t>	</a:t>
            </a:r>
            <a:r>
              <a:rPr lang="en-GB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C</a:t>
            </a:r>
            <a:r>
              <a:rPr lang="en-GB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an </a:t>
            </a:r>
            <a:r>
              <a:rPr lang="en-GB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you</a:t>
            </a:r>
            <a:r>
              <a:rPr lang="en-GB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give an example of this?</a:t>
            </a:r>
          </a:p>
          <a:p>
            <a:pPr marL="355600" indent="-355600" algn="just" fontAlgn="base"/>
            <a:r>
              <a:rPr lang="en-GB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	</a:t>
            </a: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l" fontAlgn="base"/>
            <a:r>
              <a:rPr lang="en-GB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Indirect Discrimination</a:t>
            </a:r>
            <a:endParaRPr lang="en-GB" sz="2000" dirty="0">
              <a:effectLst/>
              <a:ea typeface="Times New Roman" panose="02020603050405020304" pitchFamily="18" charset="0"/>
            </a:endParaRPr>
          </a:p>
          <a:p>
            <a:pPr marL="355600" indent="-355600" algn="just" fontAlgn="base"/>
            <a:r>
              <a:rPr lang="en-GB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	This happens when a requirement is applied equally to everyone but has the effect of excluding one group of people more than another.</a:t>
            </a:r>
            <a:endParaRPr lang="en-GB" sz="2000" dirty="0">
              <a:effectLst/>
              <a:ea typeface="Times New Roman" panose="02020603050405020304" pitchFamily="18" charset="0"/>
            </a:endParaRPr>
          </a:p>
          <a:p>
            <a:pPr fontAlgn="base"/>
            <a:endParaRPr lang="en-GB" sz="2000" b="1" dirty="0">
              <a:solidFill>
                <a:srgbClr val="0057AD"/>
              </a:solidFill>
              <a:effectLst/>
              <a:ea typeface="Times New Roman" panose="02020603050405020304" pitchFamily="18" charset="0"/>
            </a:endParaRPr>
          </a:p>
          <a:p>
            <a:pPr marL="355600" indent="-355600" fontAlgn="base"/>
            <a:r>
              <a:rPr lang="en-GB" sz="2000" b="1" dirty="0">
                <a:solidFill>
                  <a:srgbClr val="0057AD"/>
                </a:solidFill>
                <a:effectLst/>
                <a:ea typeface="Times New Roman" panose="02020603050405020304" pitchFamily="18" charset="0"/>
              </a:rPr>
              <a:t>	</a:t>
            </a:r>
            <a:r>
              <a:rPr lang="en-GB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Can you give an example of this?</a:t>
            </a:r>
          </a:p>
          <a:p>
            <a:pPr marL="355600" indent="-355600" algn="just" fontAlgn="base"/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</a:rPr>
              <a:t>	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GB" dirty="0"/>
          </a:p>
        </p:txBody>
      </p:sp>
      <p:pic>
        <p:nvPicPr>
          <p:cNvPr id="2050" name="Picture 2" descr="The Grounds of Discrimination You Didn't Know - PCS Blog">
            <a:extLst>
              <a:ext uri="{FF2B5EF4-FFF2-40B4-BE49-F238E27FC236}">
                <a16:creationId xmlns:a16="http://schemas.microsoft.com/office/drawing/2014/main" id="{BA300125-7824-FE63-4243-6B5BDFA0C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4772025"/>
            <a:ext cx="3276600" cy="213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68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6AD68-65FB-2BF3-4A70-C17B515E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38" y="406418"/>
            <a:ext cx="6519545" cy="338554"/>
          </a:xfrm>
        </p:spPr>
        <p:txBody>
          <a:bodyPr/>
          <a:lstStyle/>
          <a:p>
            <a:r>
              <a:rPr lang="en-GB" dirty="0"/>
              <a:t>Types of Discrimination 2/2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B6C78-04ED-E094-F123-E19C38800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5538" y="1114425"/>
            <a:ext cx="9215755" cy="5155257"/>
          </a:xfrm>
        </p:spPr>
        <p:txBody>
          <a:bodyPr/>
          <a:lstStyle/>
          <a:p>
            <a:pPr marL="355600" indent="-355600" fontAlgn="base"/>
            <a:r>
              <a:rPr lang="en-GB" sz="2000" b="1" dirty="0">
                <a:solidFill>
                  <a:srgbClr val="313537"/>
                </a:solidFill>
                <a:effectLst/>
                <a:ea typeface="Times New Roman" panose="02020603050405020304" pitchFamily="18" charset="0"/>
              </a:rPr>
              <a:t>Associative Discrimination</a:t>
            </a:r>
            <a:endParaRPr lang="en-GB" sz="2000" dirty="0">
              <a:effectLst/>
              <a:ea typeface="Times New Roman" panose="02020603050405020304" pitchFamily="18" charset="0"/>
            </a:endParaRPr>
          </a:p>
          <a:p>
            <a:pPr marL="355600" indent="-355600" algn="just" fontAlgn="base"/>
            <a:r>
              <a:rPr lang="en-GB" sz="2000" dirty="0">
                <a:solidFill>
                  <a:srgbClr val="313537"/>
                </a:solidFill>
                <a:effectLst/>
                <a:ea typeface="Times New Roman" panose="02020603050405020304" pitchFamily="18" charset="0"/>
              </a:rPr>
              <a:t>	Associative</a:t>
            </a:r>
            <a:r>
              <a:rPr lang="en-GB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discrimination happens when someone is treated less favourably because of someone else’s protected characteristic.</a:t>
            </a:r>
          </a:p>
          <a:p>
            <a:pPr marL="355600" indent="-355600" algn="just" fontAlgn="base"/>
            <a:endParaRPr lang="en-GB" sz="2000" dirty="0">
              <a:effectLst/>
              <a:ea typeface="Times New Roman" panose="02020603050405020304" pitchFamily="18" charset="0"/>
            </a:endParaRPr>
          </a:p>
          <a:p>
            <a:pPr lvl="1" fontAlgn="base"/>
            <a:r>
              <a:rPr lang="en-GB" sz="2000" b="1" dirty="0">
                <a:solidFill>
                  <a:srgbClr val="0057AD"/>
                </a:solidFill>
                <a:effectLst/>
                <a:ea typeface="Times New Roman" panose="02020603050405020304" pitchFamily="18" charset="0"/>
              </a:rPr>
              <a:t>For example:</a:t>
            </a:r>
            <a:endParaRPr lang="en-GB" sz="2000" dirty="0">
              <a:effectLst/>
              <a:ea typeface="Times New Roman" panose="02020603050405020304" pitchFamily="18" charset="0"/>
            </a:endParaRPr>
          </a:p>
          <a:p>
            <a:pPr lvl="1" algn="just" fontAlgn="base"/>
            <a:r>
              <a:rPr lang="en-GB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 person isn’t given an opportunity within their group because they have a disabled child, and it is believed they can’t </a:t>
            </a:r>
            <a:r>
              <a:rPr lang="en-GB" sz="2000" dirty="0">
                <a:solidFill>
                  <a:schemeClr val="tx1"/>
                </a:solidFill>
                <a:ea typeface="Times New Roman" panose="02020603050405020304" pitchFamily="18" charset="0"/>
              </a:rPr>
              <a:t>attend meetings in the evenings and</a:t>
            </a:r>
            <a:r>
              <a:rPr lang="en-GB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may be unavailable as they need to care for their child.</a:t>
            </a:r>
          </a:p>
          <a:p>
            <a:r>
              <a:rPr lang="en-GB" sz="20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55600" indent="-355600" fontAlgn="base"/>
            <a:r>
              <a:rPr lang="en-GB" sz="2000" b="1" dirty="0">
                <a:solidFill>
                  <a:srgbClr val="313537"/>
                </a:solidFill>
                <a:effectLst/>
                <a:ea typeface="Times New Roman" panose="02020603050405020304" pitchFamily="18" charset="0"/>
              </a:rPr>
              <a:t>Perceptive Discrimination</a:t>
            </a:r>
            <a:endParaRPr lang="en-GB" sz="2000" dirty="0">
              <a:effectLst/>
              <a:ea typeface="Times New Roman" panose="02020603050405020304" pitchFamily="18" charset="0"/>
            </a:endParaRPr>
          </a:p>
          <a:p>
            <a:pPr marL="355600" indent="-355600" algn="just" fontAlgn="base"/>
            <a:r>
              <a:rPr lang="en-GB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	Discrimination against an individual because of a perception that they have a protected characteristic when they do not, in fact, have that protected characteristic.</a:t>
            </a:r>
          </a:p>
          <a:p>
            <a:pPr algn="just" fontAlgn="base"/>
            <a:endParaRPr lang="en-GB" sz="2000" dirty="0">
              <a:effectLst/>
              <a:ea typeface="Times New Roman" panose="02020603050405020304" pitchFamily="18" charset="0"/>
            </a:endParaRPr>
          </a:p>
          <a:p>
            <a:pPr lvl="1" algn="just" fontAlgn="base"/>
            <a:r>
              <a:rPr lang="en-GB" sz="2000" b="1" dirty="0">
                <a:solidFill>
                  <a:srgbClr val="0057AD"/>
                </a:solidFill>
                <a:effectLst/>
                <a:ea typeface="Times New Roman" panose="02020603050405020304" pitchFamily="18" charset="0"/>
              </a:rPr>
              <a:t>For example:</a:t>
            </a:r>
            <a:endParaRPr lang="en-GB" sz="2000" dirty="0">
              <a:effectLst/>
              <a:ea typeface="Times New Roman" panose="02020603050405020304" pitchFamily="18" charset="0"/>
            </a:endParaRPr>
          </a:p>
          <a:p>
            <a:pPr lvl="1" algn="just" fontAlgn="base"/>
            <a:r>
              <a:rPr lang="en-GB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Assuming someone's sexuality because of the way they look/talk/act.</a:t>
            </a:r>
            <a:endParaRPr lang="en-GB" sz="2000" dirty="0">
              <a:effectLst/>
              <a:ea typeface="Times New Roman" panose="02020603050405020304" pitchFamily="18" charset="0"/>
            </a:endParaRPr>
          </a:p>
          <a:p>
            <a:r>
              <a:rPr lang="en-GB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55600" indent="-355600" fontAlgn="base"/>
            <a:endParaRPr lang="en-GB" dirty="0"/>
          </a:p>
        </p:txBody>
      </p:sp>
      <p:pic>
        <p:nvPicPr>
          <p:cNvPr id="9218" name="Picture 2" descr="Final consultation on discrimination in education and the workplace">
            <a:extLst>
              <a:ext uri="{FF2B5EF4-FFF2-40B4-BE49-F238E27FC236}">
                <a16:creationId xmlns:a16="http://schemas.microsoft.com/office/drawing/2014/main" id="{F2A61ACB-D0D5-6895-D18C-55AF43097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684" y="5762625"/>
            <a:ext cx="448546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08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8A389-B55A-EFE1-9319-6A1588B99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38" y="406418"/>
            <a:ext cx="6519545" cy="338554"/>
          </a:xfrm>
        </p:spPr>
        <p:txBody>
          <a:bodyPr/>
          <a:lstStyle/>
          <a:p>
            <a:r>
              <a:rPr lang="en-GB" dirty="0"/>
              <a:t>Unacceptable Behaviours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BE0B1-D18C-4F27-C215-8EE21466D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1050" y="1312925"/>
            <a:ext cx="9215755" cy="3970318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Unacceptable behaviour is unpleasant and unwanted in any situation</a:t>
            </a:r>
          </a:p>
          <a:p>
            <a:pPr algn="just"/>
            <a:endParaRPr lang="en-GB" sz="2000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It could be classed as ‘discrimination’ if the focus is on ‘difference’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There are 2 types of unacceptable behaviours: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Harassment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Victimisation</a:t>
            </a:r>
          </a:p>
          <a:p>
            <a:pPr lvl="1" algn="just"/>
            <a:endParaRPr lang="en-GB" sz="2000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H</a:t>
            </a:r>
            <a:r>
              <a:rPr lang="en-GB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arassment and victimisation are considered as equality and diversity issues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Bullying is not included in </a:t>
            </a:r>
            <a:r>
              <a:rPr lang="en-GB" sz="20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equality, diversity and inclusion</a:t>
            </a:r>
            <a:r>
              <a:rPr lang="en-GB" sz="20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although it is unacceptable and unwanted!</a:t>
            </a:r>
            <a:endParaRPr lang="en-GB" sz="2000" i="1" dirty="0">
              <a:effectLst/>
              <a:latin typeface="+mj-lt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2050" name="Picture 2" descr="Unacceptable behaviors at workplace">
            <a:extLst>
              <a:ext uri="{FF2B5EF4-FFF2-40B4-BE49-F238E27FC236}">
                <a16:creationId xmlns:a16="http://schemas.microsoft.com/office/drawing/2014/main" id="{D72EB799-7E77-5774-A9BB-EF259B35E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914" y="5076825"/>
            <a:ext cx="2145951" cy="214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26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DA8A0-39FE-DA89-0226-1E3D7B73D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38" y="406418"/>
            <a:ext cx="6519545" cy="338554"/>
          </a:xfrm>
        </p:spPr>
        <p:txBody>
          <a:bodyPr/>
          <a:lstStyle/>
          <a:p>
            <a:r>
              <a:rPr lang="en-GB" dirty="0"/>
              <a:t>Harassment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B19D7-B441-F859-146E-FD8E63514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200" y="1190625"/>
            <a:ext cx="9525000" cy="6370975"/>
          </a:xfrm>
        </p:spPr>
        <p:txBody>
          <a:bodyPr/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+mj-lt"/>
                <a:ea typeface="Times New Roman" panose="02020603050405020304" pitchFamily="18" charset="0"/>
              </a:rPr>
              <a:t>Harassment is defined as</a:t>
            </a:r>
            <a:r>
              <a:rPr lang="en-GB" sz="18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i="1" dirty="0">
                <a:effectLst/>
                <a:latin typeface="+mj-lt"/>
                <a:ea typeface="Times New Roman" panose="02020603050405020304" pitchFamily="18" charset="0"/>
              </a:rPr>
              <a:t>"</a:t>
            </a:r>
            <a:r>
              <a:rPr lang="en-GB" sz="1800" i="1" dirty="0">
                <a:effectLst/>
                <a:latin typeface="+mj-lt"/>
                <a:ea typeface="Times New Roman" panose="02020603050405020304" pitchFamily="18" charset="0"/>
              </a:rPr>
              <a:t>unwanted conduct relating to a </a:t>
            </a:r>
            <a:r>
              <a:rPr lang="en-GB" sz="1800" b="1" i="1" dirty="0">
                <a:effectLst/>
                <a:latin typeface="+mj-lt"/>
                <a:ea typeface="Times New Roman" panose="02020603050405020304" pitchFamily="18" charset="0"/>
              </a:rPr>
              <a:t>relevant protected characteristic</a:t>
            </a:r>
            <a:r>
              <a:rPr lang="en-GB" i="1" dirty="0">
                <a:effectLst/>
                <a:latin typeface="+mj-lt"/>
                <a:ea typeface="Times New Roman" panose="02020603050405020304" pitchFamily="18" charset="0"/>
              </a:rPr>
              <a:t>.”</a:t>
            </a:r>
          </a:p>
          <a:p>
            <a:pPr marL="1200150" lvl="1" indent="-285750" algn="just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ffectLst/>
                <a:latin typeface="var(--font-family-body)"/>
                <a:ea typeface="Times New Roman" panose="02020603050405020304" pitchFamily="18" charset="0"/>
              </a:rPr>
              <a:t>Violates a person's dignity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00150" lvl="1" indent="-285750" algn="just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ffectLst/>
                <a:latin typeface="var(--font-family-body)"/>
                <a:ea typeface="Times New Roman" panose="02020603050405020304" pitchFamily="18" charset="0"/>
              </a:rPr>
              <a:t>Makes a person feel intimidated, degraded or humiliated</a:t>
            </a:r>
          </a:p>
          <a:p>
            <a:pPr marL="1200150" lvl="1" indent="-285750" algn="just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ffectLst/>
                <a:latin typeface="var(--font-family-body)"/>
                <a:ea typeface="Times New Roman" panose="02020603050405020304" pitchFamily="18" charset="0"/>
              </a:rPr>
              <a:t>Creates a hostile or offensive environment</a:t>
            </a:r>
          </a:p>
          <a:p>
            <a:pPr marL="914400" lvl="1" algn="just" fontAlgn="base"/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13537"/>
                </a:solidFill>
                <a:latin typeface="var(--font-family-head)"/>
                <a:ea typeface="Times New Roman" panose="02020603050405020304" pitchFamily="18" charset="0"/>
              </a:rPr>
              <a:t>Mode of Harassment</a:t>
            </a:r>
            <a:endParaRPr lang="en-GB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00150" lvl="1" indent="-285750" algn="just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ffectLst/>
                <a:latin typeface="var(--font-family-body)"/>
                <a:ea typeface="Times New Roman" panose="02020603050405020304" pitchFamily="18" charset="0"/>
              </a:rPr>
              <a:t>Spoken or written </a:t>
            </a:r>
          </a:p>
          <a:p>
            <a:pPr marL="1200150" lvl="1" indent="-285750" algn="just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var(--font-family-body)"/>
                <a:ea typeface="Times New Roman" panose="02020603050405020304" pitchFamily="18" charset="0"/>
              </a:rPr>
              <a:t>E</a:t>
            </a:r>
            <a:r>
              <a:rPr lang="en-GB" dirty="0">
                <a:solidFill>
                  <a:srgbClr val="000000"/>
                </a:solidFill>
                <a:effectLst/>
                <a:latin typeface="var(--font-family-body)"/>
                <a:ea typeface="Times New Roman" panose="02020603050405020304" pitchFamily="18" charset="0"/>
              </a:rPr>
              <a:t>-mails, tweets or comments on social networking sites </a:t>
            </a:r>
          </a:p>
          <a:p>
            <a:pPr marL="1200150" lvl="1" indent="-285750" algn="just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ffectLst/>
                <a:latin typeface="var(--font-family-body)"/>
                <a:ea typeface="Times New Roman" panose="02020603050405020304" pitchFamily="18" charset="0"/>
              </a:rPr>
              <a:t>and websites</a:t>
            </a:r>
          </a:p>
          <a:p>
            <a:pPr marL="1200150" lvl="1" indent="-285750" algn="just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var(--font-family-body)"/>
                <a:ea typeface="Times New Roman" panose="02020603050405020304" pitchFamily="18" charset="0"/>
              </a:rPr>
              <a:t>WhatsApp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00150" lvl="1" indent="-285750" algn="just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ffectLst/>
                <a:latin typeface="var(--font-family-body)"/>
                <a:ea typeface="Times New Roman" panose="02020603050405020304" pitchFamily="18" charset="0"/>
              </a:rPr>
              <a:t>Images and graffiti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00150" lvl="1" indent="-285750" algn="just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ffectLst/>
                <a:latin typeface="var(--font-family-body)"/>
                <a:ea typeface="Times New Roman" panose="02020603050405020304" pitchFamily="18" charset="0"/>
              </a:rPr>
              <a:t>Physical gestures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00150" lvl="1" indent="-285750" algn="just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ffectLst/>
                <a:latin typeface="var(--font-family-body)"/>
                <a:ea typeface="Times New Roman" panose="02020603050405020304" pitchFamily="18" charset="0"/>
              </a:rPr>
              <a:t>Facial expressions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00150" lvl="1" indent="-285750" algn="just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ffectLst/>
                <a:latin typeface="var(--font-family-body)"/>
                <a:ea typeface="Times New Roman" panose="02020603050405020304" pitchFamily="18" charset="0"/>
              </a:rPr>
              <a:t>Jokes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 fontAlgn="base"/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var(--font-family-head)"/>
                <a:ea typeface="Times New Roman" panose="02020603050405020304" pitchFamily="18" charset="0"/>
              </a:rPr>
              <a:t>Third Party</a:t>
            </a:r>
            <a:r>
              <a:rPr lang="en-GB" dirty="0">
                <a:solidFill>
                  <a:srgbClr val="000000"/>
                </a:solidFill>
                <a:latin typeface="var(--font-family-head)"/>
                <a:ea typeface="Times New Roman" panose="02020603050405020304" pitchFamily="18" charset="0"/>
              </a:rPr>
              <a:t> H</a:t>
            </a:r>
            <a:r>
              <a:rPr lang="en-GB" sz="1800" dirty="0">
                <a:solidFill>
                  <a:srgbClr val="000000"/>
                </a:solidFill>
                <a:effectLst/>
                <a:latin typeface="var(--font-family-head)"/>
                <a:ea typeface="Times New Roman" panose="02020603050405020304" pitchFamily="18" charset="0"/>
              </a:rPr>
              <a:t>arassment</a:t>
            </a:r>
            <a:endParaRPr lang="en-GB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ffectLst/>
                <a:latin typeface="var(--font-family-body)"/>
                <a:ea typeface="Times New Roman" panose="02020603050405020304" pitchFamily="18" charset="0"/>
              </a:rPr>
              <a:t>Group Officials</a:t>
            </a:r>
            <a:r>
              <a:rPr lang="en-GB" dirty="0">
                <a:solidFill>
                  <a:srgbClr val="000000"/>
                </a:solidFill>
                <a:latin typeface="var(--font-family-body)"/>
                <a:ea typeface="Times New Roman" panose="02020603050405020304" pitchFamily="18" charset="0"/>
              </a:rPr>
              <a:t> could be </a:t>
            </a:r>
            <a:r>
              <a:rPr lang="en-GB" dirty="0">
                <a:solidFill>
                  <a:srgbClr val="000000"/>
                </a:solidFill>
                <a:effectLst/>
                <a:latin typeface="var(--font-family-body)"/>
                <a:ea typeface="Times New Roman" panose="02020603050405020304" pitchFamily="18" charset="0"/>
              </a:rPr>
              <a:t>liable for third-party harassment if they “unreasonably fail to take appropriate corrective action that could prevent the misconduct from recurring".</a:t>
            </a:r>
          </a:p>
          <a:p>
            <a:pPr marL="719138" lvl="2" indent="-273050" algn="just" fontAlgn="base"/>
            <a:r>
              <a:rPr lang="en-GB" i="1" dirty="0">
                <a:effectLst/>
                <a:latin typeface="+mj-lt"/>
                <a:ea typeface="Times New Roman" panose="02020603050405020304" pitchFamily="18" charset="0"/>
              </a:rPr>
              <a:t>	</a:t>
            </a:r>
          </a:p>
          <a:p>
            <a:pPr marL="719138" lvl="2" indent="-273050" algn="just" fontAlgn="base"/>
            <a:r>
              <a:rPr lang="en-GB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	A third party could include a client, customer, supplier, visitor, representative, ambassador, member, contractor, service user etc.</a:t>
            </a:r>
            <a:endParaRPr lang="en-GB" i="1" dirty="0">
              <a:solidFill>
                <a:schemeClr val="tx1"/>
              </a:solidFill>
              <a:latin typeface="+mj-lt"/>
              <a:ea typeface="Times New Roman" panose="02020603050405020304" pitchFamily="18" charset="0"/>
            </a:endParaRP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6146" name="Picture 2" descr="What Is Considered Harassment and What is Not? (Signs &amp; Examples) -  Konsistent">
            <a:extLst>
              <a:ext uri="{FF2B5EF4-FFF2-40B4-BE49-F238E27FC236}">
                <a16:creationId xmlns:a16="http://schemas.microsoft.com/office/drawing/2014/main" id="{3397B069-2ED9-9127-3197-DD10C5454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143" y="2181225"/>
            <a:ext cx="2885997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98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CFD60-1424-B961-92C3-9BACE6804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38" y="406418"/>
            <a:ext cx="6519545" cy="338554"/>
          </a:xfrm>
        </p:spPr>
        <p:txBody>
          <a:bodyPr/>
          <a:lstStyle/>
          <a:p>
            <a:r>
              <a:rPr lang="en-GB" dirty="0"/>
              <a:t>Victimisation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14558-34A2-9E3B-14B4-C555E766C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124" y="1038225"/>
            <a:ext cx="9215755" cy="2893100"/>
          </a:xfrm>
        </p:spPr>
        <p:txBody>
          <a:bodyPr/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Victimisation happens when an individual is singled out because they have raised a complaint or challenged treatment they have received.</a:t>
            </a:r>
          </a:p>
          <a:p>
            <a:pPr algn="just" fontAlgn="base"/>
            <a:endParaRPr lang="en-GB" sz="20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Examples could include:</a:t>
            </a:r>
            <a:endParaRPr lang="en-GB" sz="20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11111"/>
                </a:solidFill>
                <a:latin typeface="+mj-lt"/>
              </a:rPr>
              <a:t>Removing someone who has made a sex discrimination complaint against the group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11111"/>
                </a:solidFill>
                <a:latin typeface="+mj-lt"/>
              </a:rPr>
              <a:t>Not enabling someone to join the committee as they have accused a fellow group member of discrimination due to a disability</a:t>
            </a:r>
            <a:endParaRPr lang="en-GB" b="0" i="0" dirty="0">
              <a:solidFill>
                <a:srgbClr val="111111"/>
              </a:solidFill>
              <a:effectLst/>
              <a:latin typeface="+mj-lt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11111"/>
                </a:solidFill>
                <a:effectLst/>
                <a:latin typeface="+mj-lt"/>
              </a:rPr>
              <a:t>Behaving in a hostile manner to someone who has supported a fellow group member in submitting a formal complaint of racist behaviour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2" name="Picture 2" descr="The Power and Plight of Victimisation">
            <a:extLst>
              <a:ext uri="{FF2B5EF4-FFF2-40B4-BE49-F238E27FC236}">
                <a16:creationId xmlns:a16="http://schemas.microsoft.com/office/drawing/2014/main" id="{D35FE4EA-B7FF-2B1F-557B-F7C0D55A8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4262043"/>
            <a:ext cx="61341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56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A48AC-13D4-19BF-E5C4-C2D414FCB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38" y="406418"/>
            <a:ext cx="6519545" cy="338554"/>
          </a:xfrm>
        </p:spPr>
        <p:txBody>
          <a:bodyPr/>
          <a:lstStyle/>
          <a:p>
            <a:r>
              <a:rPr lang="en-GB" dirty="0"/>
              <a:t>Banter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97A64-8BB6-0852-6711-BE63EAF3E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5538" y="1038226"/>
            <a:ext cx="9215755" cy="6647974"/>
          </a:xfrm>
        </p:spPr>
        <p:txBody>
          <a:bodyPr/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+mj-lt"/>
              </a:rPr>
              <a:t>What is banter?</a:t>
            </a:r>
            <a:endParaRPr lang="en-GB" b="0" i="0" dirty="0">
              <a:solidFill>
                <a:srgbClr val="FF0000"/>
              </a:solidFill>
              <a:effectLst/>
              <a:latin typeface="+mj-lt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+mj-lt"/>
              </a:rPr>
              <a:t>Banter is the playful and friendly exchange of teasing remarks.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en-GB" dirty="0">
              <a:latin typeface="+mj-lt"/>
              <a:ea typeface="Times New Roman" panose="02020603050405020304" pitchFamily="18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+mj-lt"/>
                <a:ea typeface="Times New Roman" panose="02020603050405020304" pitchFamily="18" charset="0"/>
              </a:rPr>
              <a:t>Banter can be a high-spirited exchange between friends and colleagues </a:t>
            </a:r>
            <a:r>
              <a:rPr lang="en-GB" b="1" dirty="0">
                <a:effectLst/>
                <a:latin typeface="+mj-lt"/>
                <a:ea typeface="Times New Roman" panose="02020603050405020304" pitchFamily="18" charset="0"/>
              </a:rPr>
              <a:t>BUT</a:t>
            </a:r>
            <a:r>
              <a:rPr lang="en-GB" dirty="0">
                <a:effectLst/>
                <a:latin typeface="+mj-lt"/>
                <a:ea typeface="Times New Roman" panose="02020603050405020304" pitchFamily="18" charset="0"/>
              </a:rPr>
              <a:t>….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en-GB" dirty="0">
              <a:latin typeface="+mj-lt"/>
              <a:ea typeface="Times New Roman" panose="02020603050405020304" pitchFamily="18" charset="0"/>
            </a:endParaRP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r>
              <a:rPr lang="en-GB" b="1" i="1" u="sng" dirty="0">
                <a:effectLst/>
                <a:latin typeface="+mj-lt"/>
                <a:ea typeface="Times New Roman" panose="02020603050405020304" pitchFamily="18" charset="0"/>
              </a:rPr>
              <a:t>it could be taken out of context by the other person or a third party.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Here are some examples of banter:</a:t>
            </a: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Calling someone who dislikes football ‘gay’</a:t>
            </a: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Telling a female colleague, she ‘looks good in leathers’</a:t>
            </a: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Telling an inappropriate joke eg: Irish and stupidity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All of the above focus on a ‘protected’ characteristic, but this is not always the case…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Referring to someone with red hair as ‘ginger’, ‘carrot top’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+mj-lt"/>
                <a:ea typeface="Times New Roman" panose="02020603050405020304" pitchFamily="18" charset="0"/>
              </a:rPr>
              <a:t>What one person finds funny, another may not! treat others with the respect you would want to be treated with.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>
              <a:latin typeface="+mj-lt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Advice is – if unsure don’t do it!</a:t>
            </a:r>
          </a:p>
          <a:p>
            <a:endParaRPr lang="en-GB" dirty="0">
              <a:solidFill>
                <a:srgbClr val="1B1464"/>
              </a:solidFill>
              <a:latin typeface="cera pro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126" name="Picture 6" descr="Banning words or banning excuses? Why we should stand with Mike on his “ Banter Ban” – Whatonomy">
            <a:extLst>
              <a:ext uri="{FF2B5EF4-FFF2-40B4-BE49-F238E27FC236}">
                <a16:creationId xmlns:a16="http://schemas.microsoft.com/office/drawing/2014/main" id="{65A4DBD7-824A-3F84-81B2-FDCD14529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1190625"/>
            <a:ext cx="163830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24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B5B12-8B1A-BD69-6C96-D7F820391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38" y="406418"/>
            <a:ext cx="6519545" cy="338554"/>
          </a:xfrm>
        </p:spPr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252BB-3594-01E8-AC27-D526E84FD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822" y="885825"/>
            <a:ext cx="9215755" cy="6093976"/>
          </a:xfrm>
        </p:spPr>
        <p:txBody>
          <a:bodyPr/>
          <a:lstStyle/>
          <a:p>
            <a:pPr marL="342900" lvl="0" indent="-342900" fontAlgn="base">
              <a:tabLst>
                <a:tab pos="457200" algn="l"/>
              </a:tabLst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effectLst/>
                <a:latin typeface="+mj-lt"/>
                <a:ea typeface="Times New Roman" panose="02020603050405020304" pitchFamily="18" charset="0"/>
              </a:rPr>
              <a:t>Introduction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Equality, Diversity</a:t>
            </a:r>
            <a:r>
              <a:rPr lang="en-GB" sz="20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 &amp; Inclusion</a:t>
            </a:r>
            <a:endParaRPr lang="en-GB" sz="20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latin typeface="+mj-lt"/>
                <a:ea typeface="Times New Roman" panose="02020603050405020304" pitchFamily="18" charset="0"/>
              </a:rPr>
              <a:t>Benefits of Equality, Diversion &amp; Inclusion</a:t>
            </a:r>
            <a:endParaRPr lang="en-GB" sz="20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effectLst/>
                <a:latin typeface="+mj-lt"/>
                <a:ea typeface="Times New Roman" panose="02020603050405020304" pitchFamily="18" charset="0"/>
              </a:rPr>
              <a:t>Equality Act 2010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effectLst/>
                <a:latin typeface="+mj-lt"/>
                <a:ea typeface="Times New Roman" panose="02020603050405020304" pitchFamily="18" charset="0"/>
              </a:rPr>
              <a:t>Protected Characteristics</a:t>
            </a:r>
          </a:p>
          <a:p>
            <a:pPr marL="342900" indent="-342900" fontAlgn="base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effectLst/>
                <a:latin typeface="+mj-lt"/>
                <a:ea typeface="Times New Roman" panose="02020603050405020304" pitchFamily="18" charset="0"/>
              </a:rPr>
              <a:t>Defining Disability</a:t>
            </a:r>
          </a:p>
          <a:p>
            <a:pPr marL="342900" indent="-342900" fontAlgn="base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effectLst/>
                <a:latin typeface="+mj-lt"/>
                <a:ea typeface="Times New Roman" panose="02020603050405020304" pitchFamily="18" charset="0"/>
              </a:rPr>
              <a:t>Discrimination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effectLst/>
                <a:latin typeface="+mj-lt"/>
                <a:ea typeface="Times New Roman" panose="02020603050405020304" pitchFamily="18" charset="0"/>
              </a:rPr>
              <a:t>Definition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effectLst/>
                <a:latin typeface="+mj-lt"/>
                <a:ea typeface="Times New Roman" panose="02020603050405020304" pitchFamily="18" charset="0"/>
              </a:rPr>
              <a:t>Types of Discrimination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effectLst/>
                <a:latin typeface="+mj-lt"/>
                <a:ea typeface="Times New Roman" panose="02020603050405020304" pitchFamily="18" charset="0"/>
              </a:rPr>
              <a:t>Unacceptable Behaviours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latin typeface="+mj-lt"/>
                <a:ea typeface="Times New Roman" panose="02020603050405020304" pitchFamily="18" charset="0"/>
              </a:rPr>
              <a:t>H</a:t>
            </a:r>
            <a:r>
              <a:rPr lang="en-GB" sz="2000" dirty="0">
                <a:effectLst/>
                <a:latin typeface="+mj-lt"/>
                <a:ea typeface="Times New Roman" panose="02020603050405020304" pitchFamily="18" charset="0"/>
              </a:rPr>
              <a:t>arassment 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effectLst/>
                <a:latin typeface="+mj-lt"/>
                <a:ea typeface="Times New Roman" panose="02020603050405020304" pitchFamily="18" charset="0"/>
              </a:rPr>
              <a:t>Victimisation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effectLst/>
                <a:latin typeface="+mj-lt"/>
                <a:ea typeface="Times New Roman" panose="02020603050405020304" pitchFamily="18" charset="0"/>
              </a:rPr>
              <a:t>Banter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effectLst/>
                <a:latin typeface="+mj-lt"/>
                <a:ea typeface="Times New Roman" panose="02020603050405020304" pitchFamily="18" charset="0"/>
              </a:rPr>
              <a:t>Stereotypes &amp; Prejudice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latin typeface="+mj-lt"/>
                <a:ea typeface="Times New Roman" panose="02020603050405020304" pitchFamily="18" charset="0"/>
              </a:rPr>
              <a:t>Consequences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effectLst/>
                <a:latin typeface="+mj-lt"/>
                <a:ea typeface="Times New Roman" panose="02020603050405020304" pitchFamily="18" charset="0"/>
              </a:rPr>
              <a:t>What We Expect of </a:t>
            </a:r>
            <a:r>
              <a:rPr lang="en-GB" sz="2000" dirty="0">
                <a:latin typeface="+mj-lt"/>
                <a:ea typeface="Times New Roman" panose="02020603050405020304" pitchFamily="18" charset="0"/>
              </a:rPr>
              <a:t>You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effectLst/>
                <a:latin typeface="+mj-lt"/>
                <a:ea typeface="Times New Roman" panose="02020603050405020304" pitchFamily="18" charset="0"/>
              </a:rPr>
              <a:t>What Next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latin typeface="+mj-lt"/>
                <a:ea typeface="Times New Roman" panose="02020603050405020304" pitchFamily="18" charset="0"/>
              </a:rPr>
              <a:t>Quiz</a:t>
            </a:r>
            <a:endParaRPr lang="en-GB" sz="2000" dirty="0">
              <a:effectLst/>
              <a:latin typeface="+mj-lt"/>
              <a:ea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5881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8E9FF-D0F1-C211-A492-1F1B13DEF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38" y="406418"/>
            <a:ext cx="6519545" cy="338554"/>
          </a:xfrm>
        </p:spPr>
        <p:txBody>
          <a:bodyPr/>
          <a:lstStyle/>
          <a:p>
            <a:r>
              <a:rPr lang="en-GB" dirty="0"/>
              <a:t>Stereotypes &amp; Prejudices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7BC6F-8511-423E-0EFE-07C6DC91D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758" y="1114425"/>
            <a:ext cx="9215755" cy="5078313"/>
          </a:xfrm>
        </p:spPr>
        <p:txBody>
          <a:bodyPr/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We often make assumptions about other people, about their abilities, skills and qualities without knowing the facts</a:t>
            </a: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. This can sometimes be ‘unconscious bias’.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+mj-lt"/>
              <a:ea typeface="Times New Roman" panose="02020603050405020304" pitchFamily="18" charset="0"/>
            </a:endParaRPr>
          </a:p>
          <a:p>
            <a:pPr lvl="1" fontAlgn="base"/>
            <a:r>
              <a:rPr lang="en-GB" b="1" dirty="0">
                <a:solidFill>
                  <a:srgbClr val="0057AD"/>
                </a:solidFill>
                <a:effectLst/>
                <a:latin typeface="+mj-lt"/>
                <a:ea typeface="Times New Roman" panose="02020603050405020304" pitchFamily="18" charset="0"/>
              </a:rPr>
              <a:t>What we see:</a:t>
            </a:r>
            <a:endParaRPr lang="en-GB" dirty="0">
              <a:effectLst/>
              <a:latin typeface="+mj-lt"/>
              <a:ea typeface="Times New Roman" panose="02020603050405020304" pitchFamily="18" charset="0"/>
            </a:endParaRPr>
          </a:p>
          <a:p>
            <a:pPr marL="1200150" lvl="1" indent="-285750" algn="just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Appearance</a:t>
            </a:r>
            <a:endParaRPr lang="en-GB" dirty="0">
              <a:effectLst/>
              <a:latin typeface="+mj-lt"/>
              <a:ea typeface="Times New Roman" panose="02020603050405020304" pitchFamily="18" charset="0"/>
            </a:endParaRPr>
          </a:p>
          <a:p>
            <a:pPr marL="1200150" lvl="1" indent="-285750" algn="just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Gender</a:t>
            </a:r>
            <a:endParaRPr lang="en-GB" dirty="0">
              <a:effectLst/>
              <a:latin typeface="+mj-lt"/>
              <a:ea typeface="Times New Roman" panose="02020603050405020304" pitchFamily="18" charset="0"/>
            </a:endParaRPr>
          </a:p>
          <a:p>
            <a:pPr marL="1200150" lvl="1" indent="-285750" algn="just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Skin colour</a:t>
            </a:r>
            <a:endParaRPr lang="en-GB" dirty="0">
              <a:effectLst/>
              <a:latin typeface="+mj-lt"/>
              <a:ea typeface="Times New Roman" panose="02020603050405020304" pitchFamily="18" charset="0"/>
            </a:endParaRPr>
          </a:p>
          <a:p>
            <a:pPr marL="1200150" lvl="1" indent="-285750" algn="just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Age</a:t>
            </a:r>
          </a:p>
          <a:p>
            <a:pPr marL="1200150" lvl="1" indent="-285750" algn="just" fontAlgn="base">
              <a:buFont typeface="Arial" panose="020B0604020202020204" pitchFamily="34" charset="0"/>
              <a:buChar char="•"/>
            </a:pPr>
            <a:endParaRPr lang="en-GB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fontAlgn="base"/>
            <a:r>
              <a:rPr lang="en-GB" b="1" dirty="0">
                <a:solidFill>
                  <a:srgbClr val="0057AD"/>
                </a:solidFill>
                <a:effectLst/>
                <a:latin typeface="+mj-lt"/>
                <a:ea typeface="Times New Roman" panose="02020603050405020304" pitchFamily="18" charset="0"/>
              </a:rPr>
              <a:t>What we don't see:</a:t>
            </a:r>
            <a:endParaRPr lang="en-GB" dirty="0">
              <a:effectLst/>
              <a:latin typeface="+mj-lt"/>
              <a:ea typeface="Times New Roman" panose="02020603050405020304" pitchFamily="18" charset="0"/>
            </a:endParaRPr>
          </a:p>
          <a:p>
            <a:pPr marL="1200150" lvl="1" indent="-285750" algn="just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Values / beliefs / experiences / history</a:t>
            </a:r>
            <a:endParaRPr lang="en-GB" dirty="0">
              <a:effectLst/>
              <a:latin typeface="+mj-lt"/>
              <a:ea typeface="Times New Roman" panose="02020603050405020304" pitchFamily="18" charset="0"/>
            </a:endParaRPr>
          </a:p>
          <a:p>
            <a:pPr marL="1200150" lvl="1" indent="-285750" algn="just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Sexual orientation</a:t>
            </a:r>
            <a:endParaRPr lang="en-GB" dirty="0">
              <a:effectLst/>
              <a:latin typeface="+mj-lt"/>
              <a:ea typeface="Times New Roman" panose="02020603050405020304" pitchFamily="18" charset="0"/>
            </a:endParaRPr>
          </a:p>
          <a:p>
            <a:pPr marL="1200150" lvl="1" indent="-285750" algn="just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Religion / faith</a:t>
            </a:r>
            <a:endParaRPr lang="en-GB" dirty="0">
              <a:effectLst/>
              <a:latin typeface="+mj-lt"/>
              <a:ea typeface="Times New Roman" panose="02020603050405020304" pitchFamily="18" charset="0"/>
            </a:endParaRPr>
          </a:p>
          <a:p>
            <a:pPr marL="1200150" lvl="1" indent="-285750" algn="just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Non-visible disabilities</a:t>
            </a:r>
          </a:p>
          <a:p>
            <a:pPr marL="457200" algn="just" fontAlgn="base"/>
            <a:endParaRPr lang="en-GB" sz="2000" b="1" dirty="0">
              <a:effectLst/>
              <a:latin typeface="+mj-lt"/>
              <a:ea typeface="Times New Roman" panose="02020603050405020304" pitchFamily="18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Protected characteristics are not always obvious, so it is important not to make assumptions about people or their abilities.</a:t>
            </a:r>
          </a:p>
          <a:p>
            <a:endParaRPr lang="en-GB" dirty="0"/>
          </a:p>
        </p:txBody>
      </p:sp>
      <p:pic>
        <p:nvPicPr>
          <p:cNvPr id="3078" name="Picture 6" descr="Using Stereotypes to Prepare for Interviews">
            <a:extLst>
              <a:ext uri="{FF2B5EF4-FFF2-40B4-BE49-F238E27FC236}">
                <a16:creationId xmlns:a16="http://schemas.microsoft.com/office/drawing/2014/main" id="{2657649C-EE17-4AB4-BFEE-5A262B7E0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2257425"/>
            <a:ext cx="449993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11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D2125-4008-66A9-6BA1-DB655438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38" y="406418"/>
            <a:ext cx="6519545" cy="338554"/>
          </a:xfrm>
        </p:spPr>
        <p:txBody>
          <a:bodyPr/>
          <a:lstStyle/>
          <a:p>
            <a:r>
              <a:rPr lang="en-GB" dirty="0"/>
              <a:t>Consequences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D146E-94D7-0119-14BA-B556FB155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3638" y="1114425"/>
            <a:ext cx="9215755" cy="4708981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+mj-lt"/>
              </a:rPr>
              <a:t>There are potential consequences of not embracing equality, diversity and inclusion that fall under two headlines:</a:t>
            </a:r>
          </a:p>
          <a:p>
            <a:pPr algn="just"/>
            <a:endParaRPr lang="en-GB" dirty="0">
              <a:solidFill>
                <a:srgbClr val="000000"/>
              </a:solidFill>
              <a:latin typeface="+mj-lt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  <a:latin typeface="+mj-lt"/>
              </a:rPr>
              <a:t>Reputation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and </a:t>
            </a:r>
            <a:r>
              <a:rPr lang="en-GB" b="1" dirty="0">
                <a:latin typeface="+mj-lt"/>
              </a:rPr>
              <a:t>Financial</a:t>
            </a:r>
          </a:p>
          <a:p>
            <a:pPr lvl="1" algn="just"/>
            <a:endParaRPr lang="en-GB" b="1" dirty="0">
              <a:latin typeface="+mj-lt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+mj-lt"/>
              </a:rPr>
              <a:t>Bad publicity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+mj-lt"/>
              </a:rPr>
              <a:t>Legal proceedings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+mj-lt"/>
              </a:rPr>
              <a:t>High tension, low commitment = members and volunteers leaving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+mj-lt"/>
              </a:rPr>
              <a:t>Low energy and a lack of innovation and voice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+mj-lt"/>
              </a:rPr>
              <a:t>Loss of talented people</a:t>
            </a:r>
          </a:p>
          <a:p>
            <a:pPr algn="just"/>
            <a:endParaRPr lang="en-GB" dirty="0">
              <a:solidFill>
                <a:srgbClr val="000000"/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FF0000"/>
                </a:solidFill>
                <a:latin typeface="+mj-lt"/>
              </a:rPr>
              <a:t>The consequences could prove to be very costly!</a:t>
            </a:r>
          </a:p>
          <a:p>
            <a:pPr algn="just"/>
            <a:endParaRPr lang="en-GB" dirty="0">
              <a:solidFill>
                <a:srgbClr val="000000"/>
              </a:solidFill>
              <a:latin typeface="+mj-lt"/>
            </a:endParaRPr>
          </a:p>
          <a:p>
            <a:pPr algn="just"/>
            <a:endParaRPr lang="en-GB" dirty="0">
              <a:solidFill>
                <a:srgbClr val="000000"/>
              </a:solidFill>
              <a:latin typeface="+mj-lt"/>
            </a:endParaRPr>
          </a:p>
          <a:p>
            <a:pPr algn="just"/>
            <a:endParaRPr lang="en-GB" dirty="0">
              <a:solidFill>
                <a:srgbClr val="000000"/>
              </a:solidFill>
              <a:latin typeface="+mj-lt"/>
            </a:endParaRPr>
          </a:p>
          <a:p>
            <a:pPr algn="just"/>
            <a:endParaRPr lang="en-GB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en-GB" dirty="0">
                <a:solidFill>
                  <a:srgbClr val="000000"/>
                </a:solidFill>
                <a:latin typeface="+mj-lt"/>
              </a:rPr>
              <a:t> </a:t>
            </a:r>
            <a:endParaRPr lang="en-GB" dirty="0"/>
          </a:p>
        </p:txBody>
      </p:sp>
      <p:pic>
        <p:nvPicPr>
          <p:cNvPr id="1026" name="Picture 2" descr="Consequence Action Stock Illustrations – 297 Consequence Action Stock  Illustrations, Vectors &amp; Clipart - Dreamstime">
            <a:extLst>
              <a:ext uri="{FF2B5EF4-FFF2-40B4-BE49-F238E27FC236}">
                <a16:creationId xmlns:a16="http://schemas.microsoft.com/office/drawing/2014/main" id="{907E8D12-5372-00E1-A2D1-ADF41306C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4391025"/>
            <a:ext cx="3437293" cy="257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98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8C891-B431-353B-3354-1F4DF5A98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38" y="406418"/>
            <a:ext cx="6519545" cy="338554"/>
          </a:xfrm>
        </p:spPr>
        <p:txBody>
          <a:bodyPr/>
          <a:lstStyle/>
          <a:p>
            <a:r>
              <a:rPr lang="en-GB" dirty="0"/>
              <a:t>What we Expect of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E8972-D375-5091-F818-00C74A6FB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998" y="1114425"/>
            <a:ext cx="9215755" cy="5423729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Be a ‘diversity champion’ who welcomes all and who others can comfortably express concerns to and elicit support and guidance from.</a:t>
            </a:r>
            <a:endParaRPr lang="en-GB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Be welcoming respectful to all and accept ideas that are different from your own.</a:t>
            </a:r>
            <a:endParaRPr lang="en-GB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Treat people in the way </a:t>
            </a:r>
            <a:r>
              <a:rPr lang="en-GB" sz="18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n-GB" sz="1800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want to be treated rather than the way you want to be treated.</a:t>
            </a:r>
            <a:endParaRPr lang="en-GB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Call out others who don’t yet appreciate the value of diversity or who may not always behave respectfully. 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Poor behaviour can come from ignorance, or lack of knowledge and experience</a:t>
            </a:r>
            <a:endParaRPr lang="en-GB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Be willing to learn, accept feedback, and listen to the concerns of those around you.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Take time to learn about different cultures, races, religions, and backgrounds. Ask others to share some of the customs and practices associated with their cultures. </a:t>
            </a:r>
            <a:endParaRPr lang="en-GB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>
              <a:effectLst/>
              <a:latin typeface="+mj-lt"/>
              <a:ea typeface="Times New Roman" panose="02020603050405020304" pitchFamily="18" charset="0"/>
            </a:endParaRPr>
          </a:p>
          <a:p>
            <a:pPr algn="just"/>
            <a:endParaRPr lang="en-GB" dirty="0">
              <a:effectLst/>
              <a:latin typeface="+mj-lt"/>
              <a:ea typeface="Times New Roman" panose="02020603050405020304" pitchFamily="18" charset="0"/>
            </a:endParaRPr>
          </a:p>
          <a:p>
            <a:pPr algn="just"/>
            <a:endParaRPr lang="en-GB" dirty="0">
              <a:solidFill>
                <a:srgbClr val="000000"/>
              </a:solidFill>
              <a:effectLst/>
              <a:latin typeface="var(--font-family-body)"/>
              <a:ea typeface="Times New Roman" panose="02020603050405020304" pitchFamily="18" charset="0"/>
            </a:endParaRPr>
          </a:p>
          <a:p>
            <a:pPr algn="just"/>
            <a:endParaRPr lang="en-GB" sz="18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just"/>
            <a:endParaRPr lang="en-GB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endParaRPr lang="en-GB" sz="18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en-GB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1266" name="Picture 2" descr="We need your help! | Vale Group Practice">
            <a:extLst>
              <a:ext uri="{FF2B5EF4-FFF2-40B4-BE49-F238E27FC236}">
                <a16:creationId xmlns:a16="http://schemas.microsoft.com/office/drawing/2014/main" id="{A1436A51-2911-B1B1-185D-AC8742459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4391025"/>
            <a:ext cx="3975100" cy="264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217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8F479-2B6E-1500-FF80-18B35160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38" y="406418"/>
            <a:ext cx="6519545" cy="338554"/>
          </a:xfrm>
        </p:spPr>
        <p:txBody>
          <a:bodyPr/>
          <a:lstStyle/>
          <a:p>
            <a:r>
              <a:rPr lang="en-GB" dirty="0"/>
              <a:t>What Next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7E7EB9-17EB-8B49-D42F-89D69CF6C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5538" y="1114425"/>
            <a:ext cx="9215755" cy="19389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Cascade this information to your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Review your Group’s policy and processes on dealing with discrimination, harassment and victimisation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Implement a policy or process if there is not one in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Review your website, Facebook account and WhatsApp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Consider wider training and/or webinars for Group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026" name="Picture 2" descr="next steps">
            <a:extLst>
              <a:ext uri="{FF2B5EF4-FFF2-40B4-BE49-F238E27FC236}">
                <a16:creationId xmlns:a16="http://schemas.microsoft.com/office/drawing/2014/main" id="{26DFE633-9A61-CF6E-B789-57B9DE563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0" y="3233272"/>
            <a:ext cx="4467225" cy="365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846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F34D1-7171-2DBF-9BBE-3E4FB1AEF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38" y="406418"/>
            <a:ext cx="6519545" cy="338554"/>
          </a:xfrm>
        </p:spPr>
        <p:txBody>
          <a:bodyPr/>
          <a:lstStyle/>
          <a:p>
            <a:r>
              <a:rPr lang="en-GB" dirty="0"/>
              <a:t>Quiz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5F4CF-6A49-E12E-1CF4-B66ED6690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3478" y="1038225"/>
            <a:ext cx="9215755" cy="6702861"/>
          </a:xfrm>
        </p:spPr>
        <p:txBody>
          <a:bodyPr/>
          <a:lstStyle/>
          <a:p>
            <a:pPr marL="355600" lvl="0" indent="-355600">
              <a:lnSpc>
                <a:spcPct val="107000"/>
              </a:lnSpc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	True or false, banter could be taken out of context by another person?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(True)</a:t>
            </a:r>
            <a:endParaRPr lang="en-GB" sz="16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lvl="0" indent="-355600">
              <a:lnSpc>
                <a:spcPct val="107000"/>
              </a:lnSpc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	Which of the below are types of discrimination? </a:t>
            </a:r>
            <a:r>
              <a:rPr lang="en-GB" sz="1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(All)</a:t>
            </a:r>
          </a:p>
          <a:p>
            <a:pPr marL="12001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Associative discrimination</a:t>
            </a:r>
          </a:p>
          <a:p>
            <a:pPr marL="12001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Perceptive discrimination</a:t>
            </a:r>
          </a:p>
          <a:p>
            <a:pPr marL="12001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Victimisation</a:t>
            </a:r>
          </a:p>
          <a:p>
            <a:pPr marL="12001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 discrimination</a:t>
            </a:r>
          </a:p>
          <a:p>
            <a:pPr marL="355600" lvl="0" indent="-355600">
              <a:lnSpc>
                <a:spcPct val="107000"/>
              </a:lnSpc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	What type of discrimination occurs when one person is treated less favourably than another in comparable circumstances?</a:t>
            </a:r>
          </a:p>
          <a:p>
            <a:pPr marL="12001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 discrimination</a:t>
            </a:r>
          </a:p>
          <a:p>
            <a:pPr marL="12001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Harassment</a:t>
            </a:r>
          </a:p>
          <a:p>
            <a:pPr marL="12001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Victimisation</a:t>
            </a:r>
          </a:p>
          <a:p>
            <a:pPr marL="12001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Indirect discrimination</a:t>
            </a:r>
          </a:p>
          <a:p>
            <a:pPr marL="355600" lvl="0" indent="-355600">
              <a:lnSpc>
                <a:spcPct val="107000"/>
              </a:lnSpc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	Which of the following is not a protected characteristic?</a:t>
            </a:r>
          </a:p>
          <a:p>
            <a:pPr marL="12001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</a:t>
            </a:r>
          </a:p>
          <a:p>
            <a:pPr marL="12001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Gender reassignment</a:t>
            </a:r>
          </a:p>
          <a:p>
            <a:pPr marL="12001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Sex</a:t>
            </a:r>
          </a:p>
          <a:p>
            <a:pPr marL="12001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Hair colour</a:t>
            </a:r>
          </a:p>
          <a:p>
            <a:pPr marL="12001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Disability</a:t>
            </a:r>
          </a:p>
          <a:p>
            <a:pPr marL="12001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Race</a:t>
            </a:r>
          </a:p>
          <a:p>
            <a:pPr marL="355600" lvl="0" indent="-355600">
              <a:lnSpc>
                <a:spcPct val="107000"/>
              </a:lnSpc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	Which of the following can be classed as unwanted behaviour? </a:t>
            </a:r>
            <a:r>
              <a:rPr lang="en-GB" sz="1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(All)</a:t>
            </a:r>
          </a:p>
          <a:p>
            <a:pPr marL="12001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Offensive emails</a:t>
            </a:r>
          </a:p>
          <a:p>
            <a:pPr marL="12001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Jokes</a:t>
            </a:r>
          </a:p>
          <a:p>
            <a:pPr marL="12001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 gestures</a:t>
            </a:r>
          </a:p>
          <a:p>
            <a:pPr marL="12001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Verbal abuse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112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 Better Ways to Say &quot;Thank You&quot; | Inc.com">
            <a:extLst>
              <a:ext uri="{FF2B5EF4-FFF2-40B4-BE49-F238E27FC236}">
                <a16:creationId xmlns:a16="http://schemas.microsoft.com/office/drawing/2014/main" id="{61A2504F-C1D8-16F5-B01E-7068B4E83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706562"/>
            <a:ext cx="7377290" cy="414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371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838D5-34B8-F5ED-E163-616BCC70C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38" y="406418"/>
            <a:ext cx="6519545" cy="338554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FC80AC-F4F4-0AE6-095E-DF289E8DF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518" y="1114425"/>
            <a:ext cx="9215755" cy="4801314"/>
          </a:xfrm>
        </p:spPr>
        <p:txBody>
          <a:bodyPr/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live and operate in an increasingly diverse world and equality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diversity and inclusion is a moral and legal imperative that concerns us all. </a:t>
            </a:r>
          </a:p>
          <a:p>
            <a:pPr algn="just" fontAlgn="base"/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Equality, diversity and inclusion ensures fair treatment and opportunity for all.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It’s about creating an environment and culture where every individual can feel safe with a sense of belonging. 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en-GB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main benefits of embracing equality, diversity and inclusion are membership recruitment and retention and enhanced reputation.</a:t>
            </a:r>
          </a:p>
          <a:p>
            <a:pPr algn="just" fontAlgn="base"/>
            <a:endParaRPr lang="en-GB" b="1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the end of this session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you will have gained the following</a:t>
            </a:r>
            <a:r>
              <a:rPr lang="en-GB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understanding of what the terms ‘equality’, ‘diversity’ and ‘inclusion’ mean</a:t>
            </a: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dentify ways that people are different</a:t>
            </a: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awareness of your own personal assumptions and attitudes</a:t>
            </a: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understanding of the different types of discrimination</a:t>
            </a: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understanding of 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harassment and victimisation </a:t>
            </a: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recognition of the consequences of not taking equality, diversity and inclusion seriously</a:t>
            </a:r>
          </a:p>
        </p:txBody>
      </p:sp>
    </p:spTree>
    <p:extLst>
      <p:ext uri="{BB962C8B-B14F-4D97-AF65-F5344CB8AC3E}">
        <p14:creationId xmlns:p14="http://schemas.microsoft.com/office/powerpoint/2010/main" val="2515799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FAAE4-AE94-9AE8-682F-DB50CC919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38" y="406418"/>
            <a:ext cx="6519545" cy="338554"/>
          </a:xfrm>
        </p:spPr>
        <p:txBody>
          <a:bodyPr/>
          <a:lstStyle/>
          <a:p>
            <a:r>
              <a:rPr lang="en-GB" dirty="0"/>
              <a:t>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265DA-057A-6CAF-8C8B-C1E329AAD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1050" y="1312925"/>
            <a:ext cx="9215755" cy="2431435"/>
          </a:xfrm>
        </p:spPr>
        <p:txBody>
          <a:bodyPr/>
          <a:lstStyle/>
          <a:p>
            <a:r>
              <a:rPr lang="en-GB" sz="2000" dirty="0"/>
              <a:t>Take a couple of minutes to think about the definition of the terms: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Inclusion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000" dirty="0">
                <a:solidFill>
                  <a:srgbClr val="FF0000"/>
                </a:solidFill>
              </a:rPr>
              <a:t>Put your thoughts into the ‘chat’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3074" name="Picture 2" descr="Difference Between Task And Activity - Pulptastic">
            <a:extLst>
              <a:ext uri="{FF2B5EF4-FFF2-40B4-BE49-F238E27FC236}">
                <a16:creationId xmlns:a16="http://schemas.microsoft.com/office/drawing/2014/main" id="{4B4FD58F-9CD9-8367-6A5F-41814D153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3512073"/>
            <a:ext cx="5422900" cy="361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610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CBEF6-59B3-4387-6934-2517BC6CF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38" y="406418"/>
            <a:ext cx="6519545" cy="338554"/>
          </a:xfrm>
        </p:spPr>
        <p:txBody>
          <a:bodyPr/>
          <a:lstStyle/>
          <a:p>
            <a:r>
              <a:rPr lang="en-GB" dirty="0"/>
              <a:t>Equality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45124-66ED-D8E2-3493-C900D5D60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822" y="1175800"/>
            <a:ext cx="9215755" cy="2092881"/>
          </a:xfrm>
        </p:spPr>
        <p:txBody>
          <a:bodyPr/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Equality is ensuring individuals or groups of individuals are treated fairly and equally and no less favourably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because of </a:t>
            </a:r>
            <a:r>
              <a:rPr lang="en-GB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differences.</a:t>
            </a:r>
          </a:p>
          <a:p>
            <a:pPr algn="just" fontAlgn="base"/>
            <a:endParaRPr lang="en-GB" sz="2000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Some differences are protected by law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, others are not but it is important to embrace all differences.</a:t>
            </a:r>
            <a:endParaRPr lang="en-GB" sz="20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4098" name="Picture 2" descr="How further education can support workplace gender equity">
            <a:extLst>
              <a:ext uri="{FF2B5EF4-FFF2-40B4-BE49-F238E27FC236}">
                <a16:creationId xmlns:a16="http://schemas.microsoft.com/office/drawing/2014/main" id="{E9BDB3BD-28E6-2280-4421-02AC1E2F7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3301066"/>
            <a:ext cx="5791200" cy="304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461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041FC-E617-91E8-CC0E-85DC4968A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38" y="406418"/>
            <a:ext cx="6519545" cy="338554"/>
          </a:xfrm>
        </p:spPr>
        <p:txBody>
          <a:bodyPr/>
          <a:lstStyle/>
          <a:p>
            <a:r>
              <a:rPr lang="en-GB" dirty="0"/>
              <a:t>Diversity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F7F95-7F86-731D-199E-827B771C7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598" y="1114425"/>
            <a:ext cx="9215755" cy="150810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Diversity is 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about valuing the</a:t>
            </a:r>
            <a:r>
              <a:rPr lang="en-GB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range and differences of people in your group.</a:t>
            </a:r>
          </a:p>
          <a:p>
            <a:endParaRPr lang="en-GB" sz="20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Every </a:t>
            </a:r>
            <a:r>
              <a:rPr lang="en-GB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individual is unique, and we need to 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acknowledge</a:t>
            </a:r>
            <a:r>
              <a:rPr lang="en-GB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value their individual differences.</a:t>
            </a:r>
            <a:endParaRPr lang="en-GB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5122" name="Picture 2" descr="The Future of Diversity &amp; Inclusion: It's a People Thing">
            <a:extLst>
              <a:ext uri="{FF2B5EF4-FFF2-40B4-BE49-F238E27FC236}">
                <a16:creationId xmlns:a16="http://schemas.microsoft.com/office/drawing/2014/main" id="{B9DF8202-104A-353C-739A-CCF5F30F3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2409825"/>
            <a:ext cx="6734174" cy="361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885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35058-9F3D-6E33-237B-31F285AB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38" y="406418"/>
            <a:ext cx="6519545" cy="338554"/>
          </a:xfrm>
        </p:spPr>
        <p:txBody>
          <a:bodyPr/>
          <a:lstStyle/>
          <a:p>
            <a:r>
              <a:rPr lang="en-GB" dirty="0"/>
              <a:t>Inclusion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63749-A990-C716-E03F-3C8018386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822" y="1105148"/>
            <a:ext cx="9215755" cy="3231654"/>
          </a:xfrm>
        </p:spPr>
        <p:txBody>
          <a:bodyPr/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Inclusion is </a:t>
            </a:r>
            <a:r>
              <a:rPr lang="en-GB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sense of belonging. </a:t>
            </a:r>
          </a:p>
          <a:p>
            <a:pPr algn="just" fontAlgn="base"/>
            <a:endParaRPr lang="en-GB" sz="20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Inclusion aims to recognise, respect and value people’s differences to contribute and realise their full potential by feeling involved and part of a group</a:t>
            </a:r>
            <a:r>
              <a:rPr lang="en-GB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en-GB" sz="20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 summarise, inclusivity lets people feel safe to: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Put forward new and </a:t>
            </a:r>
            <a:r>
              <a:rPr lang="en-GB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different ideas</a:t>
            </a:r>
            <a:endParaRPr lang="en-GB" dirty="0">
              <a:solidFill>
                <a:srgbClr val="31353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Raise issues and suggestions</a:t>
            </a: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and k</a:t>
            </a:r>
            <a:r>
              <a:rPr lang="en-GB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nowing that this is encouraged</a:t>
            </a:r>
            <a:endParaRPr lang="en-GB" dirty="0">
              <a:solidFill>
                <a:srgbClr val="31353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Try doing things differently to how they’ve been done before</a:t>
            </a:r>
          </a:p>
          <a:p>
            <a:pPr marL="800100" lvl="1" indent="-342900" algn="just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Give </a:t>
            </a:r>
            <a:r>
              <a:rPr lang="en-GB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their best and contributing to success</a:t>
            </a:r>
            <a:endParaRPr lang="en-GB" dirty="0">
              <a:solidFill>
                <a:srgbClr val="31353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6146" name="Picture 2" descr="Research-backed ways to foster inclusion in your workplace - PR Daily">
            <a:extLst>
              <a:ext uri="{FF2B5EF4-FFF2-40B4-BE49-F238E27FC236}">
                <a16:creationId xmlns:a16="http://schemas.microsoft.com/office/drawing/2014/main" id="{C101C094-0D8A-D8BA-F649-310616349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4319113"/>
            <a:ext cx="4127500" cy="275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604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D8CDA-45BF-D33E-9192-F434D8EC4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38" y="406418"/>
            <a:ext cx="6519545" cy="338554"/>
          </a:xfrm>
        </p:spPr>
        <p:txBody>
          <a:bodyPr/>
          <a:lstStyle/>
          <a:p>
            <a:r>
              <a:rPr lang="en-GB" dirty="0"/>
              <a:t>Benefits of Equality, Diversity &amp; Inclusion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76456-9361-4248-4EB6-8315A2B52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5538" y="1190625"/>
            <a:ext cx="9215755" cy="243143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Legal 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Everyone has the same access to resources and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New and broad ways of thinking – avoids ‘group think’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Enhanced brand and reputation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Attracting the best volunteers (and members)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Engaged, committed and retained volunteers and members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Positive performance (creativity, problem solving and decision making)</a:t>
            </a:r>
          </a:p>
          <a:p>
            <a:endParaRPr lang="en-GB" dirty="0"/>
          </a:p>
        </p:txBody>
      </p:sp>
      <p:pic>
        <p:nvPicPr>
          <p:cNvPr id="1026" name="Picture 2" descr="Less than a third of employees fully grasp provided benefits: research -  Corporate Adviser">
            <a:extLst>
              <a:ext uri="{FF2B5EF4-FFF2-40B4-BE49-F238E27FC236}">
                <a16:creationId xmlns:a16="http://schemas.microsoft.com/office/drawing/2014/main" id="{D3353366-1165-0DB5-408C-DF08FD988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3476625"/>
            <a:ext cx="554571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222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41FED-6671-5CE2-9521-15A122927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38" y="406418"/>
            <a:ext cx="6519545" cy="338554"/>
          </a:xfrm>
        </p:spPr>
        <p:txBody>
          <a:bodyPr/>
          <a:lstStyle/>
          <a:p>
            <a:r>
              <a:rPr lang="en-GB" dirty="0"/>
              <a:t>Equality Act 2010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C0092-61A4-7826-728D-B42E94723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822" y="1114426"/>
            <a:ext cx="9215755" cy="5201424"/>
          </a:xfrm>
        </p:spPr>
        <p:txBody>
          <a:bodyPr/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The Equality Act came into force on 1st October 2010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bringing</a:t>
            </a:r>
            <a:r>
              <a:rPr lang="en-GB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together over 116 separate pieces of legislation into one single act. 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en-GB" sz="20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Combined, they make up an act that provides </a:t>
            </a:r>
            <a:r>
              <a:rPr lang="en-GB" sz="20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 legal framework to protect the rights of individuals</a:t>
            </a:r>
            <a:r>
              <a:rPr lang="en-GB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and advance equality of opportunity for all.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en-GB" sz="2000" b="0" i="0" dirty="0">
              <a:latin typeface="+mj-lt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+mj-lt"/>
              </a:rPr>
              <a:t>Under the Equality Act you are protected from discrimination:</a:t>
            </a: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chemeClr val="tx1"/>
                </a:solidFill>
                <a:effectLst/>
                <a:latin typeface="+mj-lt"/>
              </a:rPr>
              <a:t>when you are in the workplace</a:t>
            </a: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chemeClr val="tx1"/>
                </a:solidFill>
                <a:effectLst/>
                <a:latin typeface="+mj-lt"/>
              </a:rPr>
              <a:t>when you use public services like healthcare (for example, visiting your doctor or local hospital) or education (for example, at your school or college)</a:t>
            </a: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chemeClr val="tx1"/>
                </a:solidFill>
                <a:effectLst/>
                <a:latin typeface="+mj-lt"/>
              </a:rPr>
              <a:t>when you use businesses and other organisations that provide services and goods (like shops, restaurants, and cinemas)</a:t>
            </a: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chemeClr val="tx1"/>
                </a:solidFill>
                <a:effectLst/>
                <a:latin typeface="+mj-lt"/>
              </a:rPr>
              <a:t>when you use public transport</a:t>
            </a: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chemeClr val="tx1"/>
                </a:solidFill>
                <a:effectLst/>
                <a:latin typeface="+mj-lt"/>
              </a:rPr>
              <a:t>when you join a club or association (for example, your local IAM group)</a:t>
            </a: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chemeClr val="tx1"/>
                </a:solidFill>
                <a:effectLst/>
                <a:latin typeface="+mj-lt"/>
              </a:rPr>
              <a:t>when you have contact with public bodies like your local council or government departments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2050" name="Picture 2" descr="The Equality act 2010 by Bev Williams">
            <a:extLst>
              <a:ext uri="{FF2B5EF4-FFF2-40B4-BE49-F238E27FC236}">
                <a16:creationId xmlns:a16="http://schemas.microsoft.com/office/drawing/2014/main" id="{2A1177C3-2D4A-DDAC-C838-D53CD7CDE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083" y="5567361"/>
            <a:ext cx="28194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62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A77F8D476D8D4892216BEB70706C2B" ma:contentTypeVersion="18" ma:contentTypeDescription="Create a new document." ma:contentTypeScope="" ma:versionID="a437b5e3a8ae49fe3d4c9e00b4ccd660">
  <xsd:schema xmlns:xsd="http://www.w3.org/2001/XMLSchema" xmlns:xs="http://www.w3.org/2001/XMLSchema" xmlns:p="http://schemas.microsoft.com/office/2006/metadata/properties" xmlns:ns2="9ad46a5f-2e50-418d-b433-42d1ad58f303" xmlns:ns3="2b205295-be27-467d-9673-909218e3a626" targetNamespace="http://schemas.microsoft.com/office/2006/metadata/properties" ma:root="true" ma:fieldsID="652914d8718b603cfd46983b55bd38a8" ns2:_="" ns3:_="">
    <xsd:import namespace="9ad46a5f-2e50-418d-b433-42d1ad58f303"/>
    <xsd:import namespace="2b205295-be27-467d-9673-909218e3a6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46a5f-2e50-418d-b433-42d1ad58f30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2e4cb9d-2896-40bb-a703-39b1938c7245}" ma:internalName="TaxCatchAll" ma:showField="CatchAllData" ma:web="9ad46a5f-2e50-418d-b433-42d1ad58f3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05295-be27-467d-9673-909218e3a6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3b02489-e149-4059-ad36-373e96ab04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b205295-be27-467d-9673-909218e3a626">
      <Terms xmlns="http://schemas.microsoft.com/office/infopath/2007/PartnerControls"/>
    </lcf76f155ced4ddcb4097134ff3c332f>
    <TaxCatchAll xmlns="9ad46a5f-2e50-418d-b433-42d1ad58f303" xsi:nil="true"/>
  </documentManagement>
</p:properties>
</file>

<file path=customXml/itemProps1.xml><?xml version="1.0" encoding="utf-8"?>
<ds:datastoreItem xmlns:ds="http://schemas.openxmlformats.org/officeDocument/2006/customXml" ds:itemID="{75932525-937F-4C46-9466-FBDDE15AE814}"/>
</file>

<file path=customXml/itemProps2.xml><?xml version="1.0" encoding="utf-8"?>
<ds:datastoreItem xmlns:ds="http://schemas.openxmlformats.org/officeDocument/2006/customXml" ds:itemID="{7D37C000-32EB-44DD-80B5-8E3B14DAC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71DE97-E790-40BC-BCC5-480101E4DB4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1857</TotalTime>
  <Words>1926</Words>
  <Application>Microsoft Office PowerPoint</Application>
  <PresentationFormat>Custom</PresentationFormat>
  <Paragraphs>292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cera pro</vt:lpstr>
      <vt:lpstr>Symbol</vt:lpstr>
      <vt:lpstr>Tahoma</vt:lpstr>
      <vt:lpstr>Times New Roman</vt:lpstr>
      <vt:lpstr>var(--font-family-body)</vt:lpstr>
      <vt:lpstr>var(--font-family-head)</vt:lpstr>
      <vt:lpstr>Office Theme</vt:lpstr>
      <vt:lpstr>Equality, Diversity &amp; Inclusion Awareness Session</vt:lpstr>
      <vt:lpstr>Contents</vt:lpstr>
      <vt:lpstr>Introduction</vt:lpstr>
      <vt:lpstr>Activity</vt:lpstr>
      <vt:lpstr>Equality</vt:lpstr>
      <vt:lpstr>Diversity</vt:lpstr>
      <vt:lpstr>Inclusion</vt:lpstr>
      <vt:lpstr>Benefits of Equality, Diversity &amp; Inclusion</vt:lpstr>
      <vt:lpstr>Equality Act 2010</vt:lpstr>
      <vt:lpstr>Activity</vt:lpstr>
      <vt:lpstr>Protected Characteristics</vt:lpstr>
      <vt:lpstr>Defining Disability</vt:lpstr>
      <vt:lpstr>Defining Discrimination</vt:lpstr>
      <vt:lpstr>Types of Discrimination 1/2</vt:lpstr>
      <vt:lpstr>Types of Discrimination 2/2</vt:lpstr>
      <vt:lpstr>Unacceptable Behaviours</vt:lpstr>
      <vt:lpstr>Harassment </vt:lpstr>
      <vt:lpstr>Victimisation</vt:lpstr>
      <vt:lpstr>Banter</vt:lpstr>
      <vt:lpstr>Stereotypes &amp; Prejudices</vt:lpstr>
      <vt:lpstr>Consequences</vt:lpstr>
      <vt:lpstr>What we Expect of You</vt:lpstr>
      <vt:lpstr>What Next</vt:lpstr>
      <vt:lpstr>Quiz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 &amp; Culture Strategy April 2023</dc:title>
  <dc:creator>Nicola Smith</dc:creator>
  <cp:lastModifiedBy>Nicola Smith</cp:lastModifiedBy>
  <cp:revision>3</cp:revision>
  <dcterms:created xsi:type="dcterms:W3CDTF">2023-04-12T12:56:23Z</dcterms:created>
  <dcterms:modified xsi:type="dcterms:W3CDTF">2024-05-09T11:04:45Z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2023-04-12T00:00:00Z</vt:filetime>
  </property>
  <property fmtid="{D5CDD505-2E9C-101B-9397-08002B2CF9AE}" pid="3" name="LastSaved">
    <vt:filetime>2023-04-12T00:00:00Z</vt:filetime>
  </property>
  <property fmtid="{D5CDD505-2E9C-101B-9397-08002B2CF9AE}" pid="4" name="Producer">
    <vt:lpwstr>Microsoft: Print To PDF</vt:lpwstr>
  </property>
  <property fmtid="{D5CDD505-2E9C-101B-9397-08002B2CF9AE}" pid="5" name="MediaServiceImageTags">
    <vt:lpwstr/>
  </property>
  <property fmtid="{D5CDD505-2E9C-101B-9397-08002B2CF9AE}" pid="6" name="ContentTypeId">
    <vt:lpwstr>0x010100C7A77F8D476D8D4892216BEB70706C2B</vt:lpwstr>
  </property>
</Properties>
</file>